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78" r:id="rId5"/>
    <p:sldId id="259" r:id="rId6"/>
    <p:sldId id="284" r:id="rId7"/>
    <p:sldId id="285" r:id="rId8"/>
    <p:sldId id="286" r:id="rId9"/>
    <p:sldId id="287" r:id="rId10"/>
    <p:sldId id="289" r:id="rId11"/>
    <p:sldId id="288" r:id="rId12"/>
    <p:sldId id="290" r:id="rId13"/>
    <p:sldId id="291" r:id="rId14"/>
    <p:sldId id="295" r:id="rId15"/>
    <p:sldId id="292" r:id="rId16"/>
    <p:sldId id="293" r:id="rId17"/>
    <p:sldId id="294" r:id="rId18"/>
    <p:sldId id="260" r:id="rId19"/>
    <p:sldId id="283" r:id="rId20"/>
    <p:sldId id="265" r:id="rId21"/>
    <p:sldId id="275" r:id="rId22"/>
    <p:sldId id="277" r:id="rId23"/>
    <p:sldId id="261" r:id="rId24"/>
    <p:sldId id="279" r:id="rId25"/>
    <p:sldId id="262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83" userDrawn="1">
          <p15:clr>
            <a:srgbClr val="A4A3A4"/>
          </p15:clr>
        </p15:guide>
        <p15:guide id="2" pos="75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4086"/>
    <a:srgbClr val="475DBD"/>
    <a:srgbClr val="7888CE"/>
    <a:srgbClr val="AACBFE"/>
    <a:srgbClr val="2A3874"/>
    <a:srgbClr val="3F54AF"/>
    <a:srgbClr val="8BA2F0"/>
    <a:srgbClr val="6275C6"/>
    <a:srgbClr val="131935"/>
    <a:srgbClr val="D3D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21" autoAdjust="0"/>
    <p:restoredTop sz="94660"/>
  </p:normalViewPr>
  <p:slideViewPr>
    <p:cSldViewPr snapToGrid="0" showGuides="1">
      <p:cViewPr>
        <p:scale>
          <a:sx n="60" d="100"/>
          <a:sy n="60" d="100"/>
        </p:scale>
        <p:origin x="-980" y="-244"/>
      </p:cViewPr>
      <p:guideLst>
        <p:guide orient="horz" pos="2183"/>
        <p:guide pos="75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E92A4D-2091-4E84-9922-C300901BBDF7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0EF76-4528-4350-998B-6DF515A87F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643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E5274EE-3028-46D7-8DA5-5CF5D71EAE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9E1825D0-8636-49C4-8292-CC284D965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B4D3A7F-D648-4B04-BB00-46247066B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1BB2-6984-4A27-BFB4-AF7B9A44C2DE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B38A3C62-0ACB-4EA8-B721-30AE73141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5535CCD-1146-4D3C-BC1E-F695CAD42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FDAE-5B75-4624-A654-0558ED050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41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895E977-4A90-4C60-92DD-C195CD783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A72DDBEB-3B70-491A-8E1B-0B53D0F02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819FBF69-FC52-4CB9-B2FF-633FCFB09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1BB2-6984-4A27-BFB4-AF7B9A44C2DE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5CE8172F-82D4-4503-BB67-D37C5EEA1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88C18E5-0918-4115-8201-7B4974509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FDAE-5B75-4624-A654-0558ED050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335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4216DA2D-3765-4677-940E-59F0F76D31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E128332F-6250-4AAE-A1E1-E375B3E3A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958374C3-7C29-4F8B-8AC3-D170202DC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1BB2-6984-4A27-BFB4-AF7B9A44C2DE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8C78B18-2E34-4989-8CBC-63C824C3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43D44DDC-D0D6-4020-BCC6-7DD9671D6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FDAE-5B75-4624-A654-0558ED050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720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2A4A76D-028C-41C1-9104-8AAAA3000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0C728BC-AEF1-4436-968A-026F7688E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16066015-9C83-430A-8FA5-EEAAE2E3B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1BB2-6984-4A27-BFB4-AF7B9A44C2DE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B484D55-A67A-4170-9386-FF4BCAD29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8C7AF75-4621-4F55-AA0C-4B206F37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FDAE-5B75-4624-A654-0558ED050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070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D60DA5E-D03A-4C63-807D-E5DE052C9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B819894-DFB8-4DE5-B30B-DC3134F48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A5755CC-0255-47F6-BBF4-60895E4F1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1BB2-6984-4A27-BFB4-AF7B9A44C2DE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D0C0268C-C65F-4546-9A60-1D68907D2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F5522652-42F3-42AD-A1C6-6A85E049F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FDAE-5B75-4624-A654-0558ED050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39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F13AE51-0262-4838-B69C-9F53A697A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994C36A5-3B19-406D-B951-682F6C56C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E476CE35-A8F9-4E9E-92EB-694EB0486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EAA47D25-8389-4E5F-A129-ECD892475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1BB2-6984-4A27-BFB4-AF7B9A44C2DE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9D1B9D07-6A36-464B-B3DA-233DA6C9B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6D4B8753-A09A-44DE-A29B-07460AFBB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FDAE-5B75-4624-A654-0558ED050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22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2CB657C-63A8-4CD6-B69D-8D4015EAB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9BA7E4E-92F8-4315-B9C9-DB95B6F1B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2C3914F9-571D-48B7-99A2-EA951F48B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1F1A645F-77A6-4680-BDD8-047F1F81BF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407CB83F-86FD-43E9-9B59-C3DD8894EA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F1E352CB-6EB8-40B7-BABE-17136CEC7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1BB2-6984-4A27-BFB4-AF7B9A44C2DE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084A8137-ADBF-4AD6-B44F-C049A4C8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1B8AA979-55BD-4958-BA3D-40DD107A8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FDAE-5B75-4624-A654-0558ED050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144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4067FA4-05EE-4D92-9B7B-CAF46C785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29DD175B-69C5-4835-A884-3200308C3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1BB2-6984-4A27-BFB4-AF7B9A44C2DE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D43FB53D-9184-478C-BA47-B5172BEB2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CE0C4E9F-1F9C-4786-8F00-495B8CE9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FDAE-5B75-4624-A654-0558ED050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44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FD10437A-AE91-4C06-9D8D-C7AEB19A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1BB2-6984-4A27-BFB4-AF7B9A44C2DE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7D6FAFD8-C126-454C-9285-FC287C5BD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11D5BCA2-BC2A-4343-8B37-8F1D82EEE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FDAE-5B75-4624-A654-0558ED050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979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339263C-5D71-409A-B644-F9E9C1036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1DE2B2C-D30F-4035-A414-BE5DED878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775B0A76-0B8C-401D-BBEE-D6823DD16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A2BF3CF7-408E-4D0F-A189-964377E34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1BB2-6984-4A27-BFB4-AF7B9A44C2DE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29A9B9D2-27EA-414C-98B1-CE0ADA75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9C74D239-0C69-4975-8FD9-B08B76DED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FDAE-5B75-4624-A654-0558ED050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208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1911EA3-F5B5-4A57-8AD7-6E89AC5E8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8DA20403-8EC6-4735-A940-29511F743F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13F0984C-290F-4900-B026-07E8F9012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1F6CB2CB-B7A8-4ED9-9713-A2886331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1BB2-6984-4A27-BFB4-AF7B9A44C2DE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3DC99526-FCB2-4DD0-ADE4-D4B452988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245F091B-89F1-48E4-94FA-C1019A794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FDAE-5B75-4624-A654-0558ED050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030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BA2F0"/>
            </a:gs>
            <a:gs pos="100000">
              <a:srgbClr val="AACBFE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AA92C1AF-D2DE-4E92-9174-4576E6A8A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7FD78A7B-5C9C-4EEF-B6B9-F5CF2BE37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45181E6-A9DC-4343-923E-42C0DC0070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defRPr>
            </a:lvl1pPr>
          </a:lstStyle>
          <a:p>
            <a:fld id="{AD1D1BB2-6984-4A27-BFB4-AF7B9A44C2DE}" type="datetimeFigureOut">
              <a:rPr lang="zh-CN" altLang="en-US" smtClean="0"/>
              <a:pPr/>
              <a:t>2021/1/8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3269E99A-D26A-4C65-91C8-6B5F055E5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9BF968A-A36B-4D7F-9112-788975CBC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defRPr>
            </a:lvl1pPr>
          </a:lstStyle>
          <a:p>
            <a:fld id="{23C0FDAE-5B75-4624-A654-0558ED05053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403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字魂105号-简雅黑" panose="00000500000000000000" pitchFamily="2" charset="-122"/>
          <a:ea typeface="字魂105号-简雅黑" panose="000005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字魂105号-简雅黑" panose="00000500000000000000" pitchFamily="2" charset="-122"/>
          <a:ea typeface="字魂105号-简雅黑" panose="000005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字魂105号-简雅黑" panose="00000500000000000000" pitchFamily="2" charset="-122"/>
          <a:ea typeface="字魂105号-简雅黑" panose="00000500000000000000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字魂105号-简雅黑" panose="00000500000000000000" pitchFamily="2" charset="-122"/>
          <a:ea typeface="字魂105号-简雅黑" panose="00000500000000000000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字魂105号-简雅黑" panose="00000500000000000000" pitchFamily="2" charset="-122"/>
          <a:ea typeface="字魂105号-简雅黑" panose="00000500000000000000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字魂105号-简雅黑" panose="00000500000000000000" pitchFamily="2" charset="-122"/>
          <a:ea typeface="字魂105号-简雅黑" panose="000005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audio" Target="../media/media1.mp3"/><Relationship Id="rId16" Type="http://schemas.openxmlformats.org/officeDocument/2006/relationships/image" Target="../media/image13.png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6.png"/><Relationship Id="rId17" Type="http://schemas.openxmlformats.org/officeDocument/2006/relationships/image" Target="../media/image27.png"/><Relationship Id="rId2" Type="http://schemas.openxmlformats.org/officeDocument/2006/relationships/image" Target="../media/image16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5" Type="http://schemas.openxmlformats.org/officeDocument/2006/relationships/image" Target="../media/image25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BA2F0"/>
            </a:gs>
            <a:gs pos="100000">
              <a:srgbClr val="AACBFE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5FD0DDD1-0FE7-40C8-92AD-AB0056E2E58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5145" y="3187147"/>
            <a:ext cx="812802" cy="10661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A81A731A-BFF8-4841-8A90-FEF4D22A021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6435" y="2284691"/>
            <a:ext cx="944032" cy="584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BAF05F90-2F4B-4895-A18D-031A3836CAE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2287" y="2189541"/>
            <a:ext cx="1244600" cy="7747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0A345A71-DD6A-4F6A-A7F8-257D321D847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9913" y="2494719"/>
            <a:ext cx="1066800" cy="10668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8705E2F1-03D2-4F0C-8071-02EA83740AC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244" y="4837492"/>
            <a:ext cx="685800" cy="61595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2AA0519D-A50C-4FD6-AA66-06E163056F5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732" y="2224922"/>
            <a:ext cx="1588557" cy="983391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01CB8D36-5887-4BF2-8A90-17889F9D4C6D}"/>
              </a:ext>
            </a:extLst>
          </p:cNvPr>
          <p:cNvSpPr txBox="1"/>
          <p:nvPr/>
        </p:nvSpPr>
        <p:spPr>
          <a:xfrm>
            <a:off x="6400875" y="319618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Home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88DA2356-B966-49A6-961F-382B333E4821}"/>
              </a:ext>
            </a:extLst>
          </p:cNvPr>
          <p:cNvGrpSpPr/>
          <p:nvPr/>
        </p:nvGrpSpPr>
        <p:grpSpPr>
          <a:xfrm>
            <a:off x="7493834" y="319618"/>
            <a:ext cx="1299872" cy="331501"/>
            <a:chOff x="7493834" y="319618"/>
            <a:chExt cx="1299872" cy="331501"/>
          </a:xfrm>
        </p:grpSpPr>
        <p:sp>
          <p:nvSpPr>
            <p:cNvPr id="13" name="矩形: 圆角 12">
              <a:extLst>
                <a:ext uri="{FF2B5EF4-FFF2-40B4-BE49-F238E27FC236}">
                  <a16:creationId xmlns="" xmlns:a16="http://schemas.microsoft.com/office/drawing/2014/main" id="{A1710413-FEF1-4F1D-9D05-1818752FD0EE}"/>
                </a:ext>
              </a:extLst>
            </p:cNvPr>
            <p:cNvSpPr/>
            <p:nvPr/>
          </p:nvSpPr>
          <p:spPr>
            <a:xfrm>
              <a:off x="7493834" y="343342"/>
              <a:ext cx="1299872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="" xmlns:a16="http://schemas.microsoft.com/office/drawing/2014/main" id="{6B9348A8-9393-40FF-9A38-D1544CFF8108}"/>
                </a:ext>
              </a:extLst>
            </p:cNvPr>
            <p:cNvSpPr txBox="1"/>
            <p:nvPr/>
          </p:nvSpPr>
          <p:spPr>
            <a:xfrm>
              <a:off x="7580956" y="319618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</a:rPr>
                <a:t>About Us 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16C18830-4915-42C8-A5A7-5523D460FC84}"/>
              </a:ext>
            </a:extLst>
          </p:cNvPr>
          <p:cNvSpPr txBox="1"/>
          <p:nvPr/>
        </p:nvSpPr>
        <p:spPr>
          <a:xfrm>
            <a:off x="9142552" y="319618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Portfolio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7577076A-DF71-4338-B9F3-3562A415DE09}"/>
              </a:ext>
            </a:extLst>
          </p:cNvPr>
          <p:cNvSpPr txBox="1"/>
          <p:nvPr/>
        </p:nvSpPr>
        <p:spPr>
          <a:xfrm>
            <a:off x="10564688" y="31961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Contact 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B2168ED9-A1D0-462B-ADA9-98ABFB363BDA}"/>
              </a:ext>
            </a:extLst>
          </p:cNvPr>
          <p:cNvSpPr txBox="1"/>
          <p:nvPr/>
        </p:nvSpPr>
        <p:spPr>
          <a:xfrm>
            <a:off x="7803534" y="1663919"/>
            <a:ext cx="40831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spc="100" dirty="0" smtClean="0">
                <a:solidFill>
                  <a:srgbClr val="304086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时间管理</a:t>
            </a:r>
            <a:r>
              <a:rPr lang="en-US" altLang="zh-CN" sz="5400" spc="100" dirty="0" smtClean="0">
                <a:solidFill>
                  <a:srgbClr val="304086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APP</a:t>
            </a:r>
          </a:p>
          <a:p>
            <a:r>
              <a:rPr lang="zh-CN" altLang="en-US" sz="5400" spc="100" dirty="0" smtClean="0">
                <a:solidFill>
                  <a:srgbClr val="304086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项目答辩</a:t>
            </a:r>
            <a:r>
              <a:rPr lang="en-US" altLang="zh-CN" sz="5400" spc="100" dirty="0" smtClean="0">
                <a:solidFill>
                  <a:srgbClr val="304086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 </a:t>
            </a:r>
            <a:endParaRPr lang="en-US" altLang="zh-CN" sz="5400" spc="100" dirty="0">
              <a:solidFill>
                <a:srgbClr val="304086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0C6590D9-53BC-4EBB-895B-AF8F09CE1CBE}"/>
              </a:ext>
            </a:extLst>
          </p:cNvPr>
          <p:cNvSpPr txBox="1"/>
          <p:nvPr/>
        </p:nvSpPr>
        <p:spPr>
          <a:xfrm>
            <a:off x="7891863" y="3897716"/>
            <a:ext cx="47356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spc="100" dirty="0" smtClean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一心</a:t>
            </a:r>
            <a:r>
              <a:rPr lang="en-US" altLang="zh-CN" sz="4000" spc="100" dirty="0" smtClean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·ISSUES</a:t>
            </a:r>
            <a:endParaRPr lang="zh-CN" altLang="en-US" sz="4000" spc="1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4CE41A56-E89A-49F5-95C2-0D91D851BCB2}"/>
              </a:ext>
            </a:extLst>
          </p:cNvPr>
          <p:cNvGrpSpPr/>
          <p:nvPr/>
        </p:nvGrpSpPr>
        <p:grpSpPr>
          <a:xfrm>
            <a:off x="9492758" y="5735585"/>
            <a:ext cx="1952625" cy="329769"/>
            <a:chOff x="9289566" y="5818637"/>
            <a:chExt cx="1952625" cy="329769"/>
          </a:xfrm>
        </p:grpSpPr>
        <p:sp>
          <p:nvSpPr>
            <p:cNvPr id="4" name="矩形: 圆角 3">
              <a:extLst>
                <a:ext uri="{FF2B5EF4-FFF2-40B4-BE49-F238E27FC236}">
                  <a16:creationId xmlns="" xmlns:a16="http://schemas.microsoft.com/office/drawing/2014/main" id="{53F05028-16F2-4C50-AC75-F4B5F666641D}"/>
                </a:ext>
              </a:extLst>
            </p:cNvPr>
            <p:cNvSpPr/>
            <p:nvPr/>
          </p:nvSpPr>
          <p:spPr>
            <a:xfrm>
              <a:off x="9289566" y="5840629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="" xmlns:a16="http://schemas.microsoft.com/office/drawing/2014/main" id="{69F024D9-6F6B-41F9-9FF8-C9A6CEDBB4DB}"/>
                </a:ext>
              </a:extLst>
            </p:cNvPr>
            <p:cNvSpPr txBox="1"/>
            <p:nvPr/>
          </p:nvSpPr>
          <p:spPr>
            <a:xfrm>
              <a:off x="9410515" y="5818637"/>
              <a:ext cx="1672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</a:rPr>
                <a:t>SPEAKER</a:t>
              </a:r>
              <a:r>
                <a:rPr lang="zh-CN" altLang="en-US" sz="1400" spc="100" dirty="0" smtClean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</a:rPr>
                <a:t>：</a:t>
              </a:r>
              <a:r>
                <a:rPr lang="zh-CN" altLang="en-US" sz="1400" spc="1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</a:rPr>
                <a:t>第十组</a:t>
              </a:r>
              <a:endParaRPr lang="en-US" altLang="zh-CN" sz="1400" spc="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=""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=""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=""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=""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=""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=""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90A5EF50-B900-4869-9291-65F0F6761F2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588" y="3873708"/>
            <a:ext cx="1281451" cy="2694982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="" xmlns:a16="http://schemas.microsoft.com/office/drawing/2014/main" id="{43F48DA3-29B2-4348-A36F-57CBCD500BD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8665" y="4427361"/>
            <a:ext cx="271774" cy="3564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CBD85675-181D-441A-B53C-E539782A7AB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2464" y="3325522"/>
            <a:ext cx="1054139" cy="180005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="" xmlns:a16="http://schemas.microsoft.com/office/drawing/2014/main" id="{01889ED0-6348-49C9-82BB-AC9731E7ADE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1"/>
          <a:stretch/>
        </p:blipFill>
        <p:spPr>
          <a:xfrm>
            <a:off x="-403820" y="1863576"/>
            <a:ext cx="7014634" cy="4495800"/>
          </a:xfrm>
          <a:custGeom>
            <a:avLst/>
            <a:gdLst>
              <a:gd name="connsiteX0" fmla="*/ 531804 w 7014634"/>
              <a:gd name="connsiteY0" fmla="*/ 3061758 h 4495800"/>
              <a:gd name="connsiteX1" fmla="*/ 531804 w 7014634"/>
              <a:gd name="connsiteY1" fmla="*/ 3434292 h 4495800"/>
              <a:gd name="connsiteX2" fmla="*/ 1217604 w 7014634"/>
              <a:gd name="connsiteY2" fmla="*/ 3434292 h 4495800"/>
              <a:gd name="connsiteX3" fmla="*/ 1217604 w 7014634"/>
              <a:gd name="connsiteY3" fmla="*/ 3061758 h 4495800"/>
              <a:gd name="connsiteX4" fmla="*/ 1196381 w 7014634"/>
              <a:gd name="connsiteY4" fmla="*/ 1323439 h 4495800"/>
              <a:gd name="connsiteX5" fmla="*/ 1196381 w 7014634"/>
              <a:gd name="connsiteY5" fmla="*/ 2973916 h 4495800"/>
              <a:gd name="connsiteX6" fmla="*/ 1489309 w 7014634"/>
              <a:gd name="connsiteY6" fmla="*/ 2973916 h 4495800"/>
              <a:gd name="connsiteX7" fmla="*/ 1831310 w 7014634"/>
              <a:gd name="connsiteY7" fmla="*/ 3340655 h 4495800"/>
              <a:gd name="connsiteX8" fmla="*/ 2224575 w 7014634"/>
              <a:gd name="connsiteY8" fmla="*/ 2973916 h 4495800"/>
              <a:gd name="connsiteX9" fmla="*/ 2261109 w 7014634"/>
              <a:gd name="connsiteY9" fmla="*/ 2973916 h 4495800"/>
              <a:gd name="connsiteX10" fmla="*/ 2261109 w 7014634"/>
              <a:gd name="connsiteY10" fmla="*/ 2939847 h 4495800"/>
              <a:gd name="connsiteX11" fmla="*/ 2294678 w 7014634"/>
              <a:gd name="connsiteY11" fmla="*/ 2908542 h 4495800"/>
              <a:gd name="connsiteX12" fmla="*/ 2261109 w 7014634"/>
              <a:gd name="connsiteY12" fmla="*/ 2907844 h 4495800"/>
              <a:gd name="connsiteX13" fmla="*/ 2261109 w 7014634"/>
              <a:gd name="connsiteY13" fmla="*/ 1323439 h 4495800"/>
              <a:gd name="connsiteX14" fmla="*/ 5452534 w 7014634"/>
              <a:gd name="connsiteY14" fmla="*/ 995892 h 4495800"/>
              <a:gd name="connsiteX15" fmla="*/ 5452534 w 7014634"/>
              <a:gd name="connsiteY15" fmla="*/ 2278592 h 4495800"/>
              <a:gd name="connsiteX16" fmla="*/ 6223001 w 7014634"/>
              <a:gd name="connsiteY16" fmla="*/ 2278592 h 4495800"/>
              <a:gd name="connsiteX17" fmla="*/ 6223001 w 7014634"/>
              <a:gd name="connsiteY17" fmla="*/ 995892 h 4495800"/>
              <a:gd name="connsiteX18" fmla="*/ 2481648 w 7014634"/>
              <a:gd name="connsiteY18" fmla="*/ 0 h 4495800"/>
              <a:gd name="connsiteX19" fmla="*/ 7014634 w 7014634"/>
              <a:gd name="connsiteY19" fmla="*/ 0 h 4495800"/>
              <a:gd name="connsiteX20" fmla="*/ 7014634 w 7014634"/>
              <a:gd name="connsiteY20" fmla="*/ 101600 h 4495800"/>
              <a:gd name="connsiteX21" fmla="*/ 6337300 w 7014634"/>
              <a:gd name="connsiteY21" fmla="*/ 101600 h 4495800"/>
              <a:gd name="connsiteX22" fmla="*/ 6337300 w 7014634"/>
              <a:gd name="connsiteY22" fmla="*/ 1244600 h 4495800"/>
              <a:gd name="connsiteX23" fmla="*/ 7014634 w 7014634"/>
              <a:gd name="connsiteY23" fmla="*/ 1244600 h 4495800"/>
              <a:gd name="connsiteX24" fmla="*/ 7014634 w 7014634"/>
              <a:gd name="connsiteY24" fmla="*/ 4495800 h 4495800"/>
              <a:gd name="connsiteX25" fmla="*/ 0 w 7014634"/>
              <a:gd name="connsiteY25" fmla="*/ 4495800 h 4495800"/>
              <a:gd name="connsiteX26" fmla="*/ 0 w 7014634"/>
              <a:gd name="connsiteY26" fmla="*/ 2319458 h 4495800"/>
              <a:gd name="connsiteX27" fmla="*/ 926626 w 7014634"/>
              <a:gd name="connsiteY27" fmla="*/ 2319458 h 4495800"/>
              <a:gd name="connsiteX28" fmla="*/ 926626 w 7014634"/>
              <a:gd name="connsiteY28" fmla="*/ 1307780 h 4495800"/>
              <a:gd name="connsiteX29" fmla="*/ 1195087 w 7014634"/>
              <a:gd name="connsiteY29" fmla="*/ 1307780 h 4495800"/>
              <a:gd name="connsiteX30" fmla="*/ 1195087 w 7014634"/>
              <a:gd name="connsiteY30" fmla="*/ 646487 h 4495800"/>
              <a:gd name="connsiteX31" fmla="*/ 2481648 w 7014634"/>
              <a:gd name="connsiteY31" fmla="*/ 646487 h 4495800"/>
              <a:gd name="connsiteX32" fmla="*/ 0 w 7014634"/>
              <a:gd name="connsiteY32" fmla="*/ 0 h 4495800"/>
              <a:gd name="connsiteX33" fmla="*/ 1009441 w 7014634"/>
              <a:gd name="connsiteY33" fmla="*/ 0 h 4495800"/>
              <a:gd name="connsiteX34" fmla="*/ 1009441 w 7014634"/>
              <a:gd name="connsiteY34" fmla="*/ 577397 h 4495800"/>
              <a:gd name="connsiteX35" fmla="*/ 195396 w 7014634"/>
              <a:gd name="connsiteY35" fmla="*/ 577397 h 4495800"/>
              <a:gd name="connsiteX36" fmla="*/ 195396 w 7014634"/>
              <a:gd name="connsiteY36" fmla="*/ 1070899 h 4495800"/>
              <a:gd name="connsiteX37" fmla="*/ 0 w 7014634"/>
              <a:gd name="connsiteY37" fmla="*/ 1070899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014634" h="4495800">
                <a:moveTo>
                  <a:pt x="531804" y="3061758"/>
                </a:moveTo>
                <a:lnTo>
                  <a:pt x="531804" y="3434292"/>
                </a:lnTo>
                <a:lnTo>
                  <a:pt x="1217604" y="3434292"/>
                </a:lnTo>
                <a:lnTo>
                  <a:pt x="1217604" y="3061758"/>
                </a:lnTo>
                <a:close/>
                <a:moveTo>
                  <a:pt x="1196381" y="1323439"/>
                </a:moveTo>
                <a:lnTo>
                  <a:pt x="1196381" y="2973916"/>
                </a:lnTo>
                <a:lnTo>
                  <a:pt x="1489309" y="2973916"/>
                </a:lnTo>
                <a:lnTo>
                  <a:pt x="1831310" y="3340655"/>
                </a:lnTo>
                <a:lnTo>
                  <a:pt x="2224575" y="2973916"/>
                </a:lnTo>
                <a:lnTo>
                  <a:pt x="2261109" y="2973916"/>
                </a:lnTo>
                <a:lnTo>
                  <a:pt x="2261109" y="2939847"/>
                </a:lnTo>
                <a:lnTo>
                  <a:pt x="2294678" y="2908542"/>
                </a:lnTo>
                <a:lnTo>
                  <a:pt x="2261109" y="2907844"/>
                </a:lnTo>
                <a:lnTo>
                  <a:pt x="2261109" y="1323439"/>
                </a:lnTo>
                <a:close/>
                <a:moveTo>
                  <a:pt x="5452534" y="995892"/>
                </a:moveTo>
                <a:lnTo>
                  <a:pt x="5452534" y="2278592"/>
                </a:lnTo>
                <a:lnTo>
                  <a:pt x="6223001" y="2278592"/>
                </a:lnTo>
                <a:lnTo>
                  <a:pt x="6223001" y="995892"/>
                </a:lnTo>
                <a:close/>
                <a:moveTo>
                  <a:pt x="2481648" y="0"/>
                </a:moveTo>
                <a:lnTo>
                  <a:pt x="7014634" y="0"/>
                </a:lnTo>
                <a:lnTo>
                  <a:pt x="7014634" y="101600"/>
                </a:lnTo>
                <a:lnTo>
                  <a:pt x="6337300" y="101600"/>
                </a:lnTo>
                <a:lnTo>
                  <a:pt x="6337300" y="1244600"/>
                </a:lnTo>
                <a:lnTo>
                  <a:pt x="7014634" y="1244600"/>
                </a:lnTo>
                <a:lnTo>
                  <a:pt x="7014634" y="4495800"/>
                </a:lnTo>
                <a:lnTo>
                  <a:pt x="0" y="4495800"/>
                </a:lnTo>
                <a:lnTo>
                  <a:pt x="0" y="2319458"/>
                </a:lnTo>
                <a:lnTo>
                  <a:pt x="926626" y="2319458"/>
                </a:lnTo>
                <a:lnTo>
                  <a:pt x="926626" y="1307780"/>
                </a:lnTo>
                <a:lnTo>
                  <a:pt x="1195087" y="1307780"/>
                </a:lnTo>
                <a:lnTo>
                  <a:pt x="1195087" y="646487"/>
                </a:lnTo>
                <a:lnTo>
                  <a:pt x="2481648" y="646487"/>
                </a:lnTo>
                <a:close/>
                <a:moveTo>
                  <a:pt x="0" y="0"/>
                </a:moveTo>
                <a:lnTo>
                  <a:pt x="1009441" y="0"/>
                </a:lnTo>
                <a:lnTo>
                  <a:pt x="1009441" y="577397"/>
                </a:lnTo>
                <a:lnTo>
                  <a:pt x="195396" y="577397"/>
                </a:lnTo>
                <a:lnTo>
                  <a:pt x="195396" y="1070899"/>
                </a:lnTo>
                <a:lnTo>
                  <a:pt x="0" y="1070899"/>
                </a:lnTo>
                <a:close/>
              </a:path>
            </a:pathLst>
          </a:custGeom>
        </p:spPr>
      </p:pic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269A65F3-8A51-4764-8784-9793B7D235FB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3053" y="4783844"/>
            <a:ext cx="822557" cy="111662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="" xmlns:a16="http://schemas.microsoft.com/office/drawing/2014/main" id="{327BF523-3912-4305-912A-E98A96C13E5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2061" y="4172472"/>
            <a:ext cx="1196891" cy="1800054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="" xmlns:a16="http://schemas.microsoft.com/office/drawing/2014/main" id="{9FF43EBC-2EF8-4532-909C-C316C592B037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152" y="4837491"/>
            <a:ext cx="209983" cy="2754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86918081-A54A-4761-9810-38EFEF05A766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136" y="5084473"/>
            <a:ext cx="509182" cy="1484217"/>
          </a:xfrm>
          <a:prstGeom prst="rect">
            <a:avLst/>
          </a:prstGeom>
        </p:spPr>
      </p:pic>
      <p:pic>
        <p:nvPicPr>
          <p:cNvPr id="7" name="5c051162e6bd5">
            <a:hlinkClick r:id="" action="ppaction://media"/>
            <a:extLst>
              <a:ext uri="{FF2B5EF4-FFF2-40B4-BE49-F238E27FC236}">
                <a16:creationId xmlns="" xmlns:a16="http://schemas.microsoft.com/office/drawing/2014/main" id="{CE4242D0-3F2A-43B1-8FD5-458B654431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54075" y="-4921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3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8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2" grpId="0"/>
      <p:bldP spid="34" grpId="0"/>
      <p:bldP spid="35" grpId="0"/>
      <p:bldP spid="36" grpId="0"/>
      <p:bldP spid="3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=""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拍照识图</a:t>
              </a:r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=""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=""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=""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=""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=""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直接连接符 87">
            <a:extLst>
              <a:ext uri="{FF2B5EF4-FFF2-40B4-BE49-F238E27FC236}">
                <a16:creationId xmlns=""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在这里插入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27" y="1586190"/>
            <a:ext cx="6420515" cy="395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yy\AppData\Roaming\Tencent\Users\1648645367\QQ\WinTemp\RichOle\X0[]7S8)`7(C@Z_ETDBSI(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147" y="919352"/>
            <a:ext cx="3461146" cy="553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49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">
        <p14:pan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=""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拍照识图</a:t>
              </a:r>
              <a:endParaRPr lang="en-US" altLang="zh-CN" dirty="0" smtClean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=""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=""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=""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=""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=""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直接连接符 87">
            <a:extLst>
              <a:ext uri="{FF2B5EF4-FFF2-40B4-BE49-F238E27FC236}">
                <a16:creationId xmlns=""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69442" y="1610498"/>
            <a:ext cx="55501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华文新魏" pitchFamily="2" charset="-122"/>
                <a:ea typeface="华文新魏" pitchFamily="2" charset="-122"/>
              </a:rPr>
              <a:t>        调用</a:t>
            </a:r>
            <a:r>
              <a:rPr lang="zh-CN" altLang="en-US" sz="3600" dirty="0">
                <a:latin typeface="华文新魏" pitchFamily="2" charset="-122"/>
                <a:ea typeface="华文新魏" pitchFamily="2" charset="-122"/>
              </a:rPr>
              <a:t>百度云</a:t>
            </a:r>
            <a:r>
              <a:rPr lang="en-US" altLang="zh-CN" sz="3600" dirty="0" smtClean="0">
                <a:latin typeface="华文新魏" pitchFamily="2" charset="-122"/>
                <a:ea typeface="华文新魏" pitchFamily="2" charset="-122"/>
              </a:rPr>
              <a:t>API</a:t>
            </a:r>
            <a:r>
              <a:rPr lang="zh-CN" altLang="en-US" sz="3600" dirty="0" smtClean="0">
                <a:latin typeface="华文新魏" pitchFamily="2" charset="-122"/>
                <a:ea typeface="华文新魏" pitchFamily="2" charset="-122"/>
              </a:rPr>
              <a:t>对用户拍的图像进行识别，得到一个识别的</a:t>
            </a:r>
            <a:r>
              <a:rPr lang="en-US" altLang="zh-CN" sz="3600" dirty="0" smtClean="0">
                <a:latin typeface="华文新魏" pitchFamily="2" charset="-122"/>
                <a:ea typeface="华文新魏" pitchFamily="2" charset="-122"/>
              </a:rPr>
              <a:t>result</a:t>
            </a:r>
            <a:r>
              <a:rPr lang="zh-CN" altLang="en-US" sz="3600" dirty="0" smtClean="0">
                <a:latin typeface="华文新魏" pitchFamily="2" charset="-122"/>
                <a:ea typeface="华文新魏" pitchFamily="2" charset="-122"/>
              </a:rPr>
              <a:t>，与所给的题目进行匹配，如果相同则用户成功完成该任务。</a:t>
            </a:r>
            <a:endParaRPr lang="zh-CN" altLang="en-US" sz="3600" dirty="0"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2" y="865425"/>
            <a:ext cx="3771105" cy="567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011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">
        <p14:pan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=""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找猫猫</a:t>
              </a:r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=""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=""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=""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=""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=""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直接连接符 87">
            <a:extLst>
              <a:ext uri="{FF2B5EF4-FFF2-40B4-BE49-F238E27FC236}">
                <a16:creationId xmlns=""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823" y="751779"/>
            <a:ext cx="3572710" cy="5904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82093" y="1796902"/>
            <a:ext cx="58266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华文新魏" pitchFamily="2" charset="-122"/>
                <a:ea typeface="华文新魏" pitchFamily="2" charset="-122"/>
              </a:rPr>
              <a:t>       每隔一定的时间产生一个</a:t>
            </a:r>
            <a:r>
              <a:rPr lang="en-US" altLang="zh-CN" sz="3600" dirty="0" smtClean="0">
                <a:latin typeface="华文新魏" pitchFamily="2" charset="-122"/>
                <a:ea typeface="华文新魏" pitchFamily="2" charset="-122"/>
              </a:rPr>
              <a:t>1-16</a:t>
            </a:r>
            <a:r>
              <a:rPr lang="zh-CN" altLang="en-US" sz="3600" dirty="0">
                <a:latin typeface="华文新魏" pitchFamily="2" charset="-122"/>
                <a:ea typeface="华文新魏" pitchFamily="2" charset="-122"/>
              </a:rPr>
              <a:t>的</a:t>
            </a:r>
            <a:r>
              <a:rPr lang="zh-CN" altLang="en-US" sz="3600" dirty="0" smtClean="0">
                <a:latin typeface="华文新魏" pitchFamily="2" charset="-122"/>
                <a:ea typeface="华文新魏" pitchFamily="2" charset="-122"/>
              </a:rPr>
              <a:t>随机数，确定太空猫当前出现的位置，若用户成功点击到有太空猫的位置，则显示已抓住的数量加一</a:t>
            </a:r>
            <a:endParaRPr lang="zh-CN" altLang="en-US" sz="3600" dirty="0"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108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">
        <p14:pan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=""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翻翻乐</a:t>
              </a: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=""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=""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=""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=""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=""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直接连接符 87">
            <a:extLst>
              <a:ext uri="{FF2B5EF4-FFF2-40B4-BE49-F238E27FC236}">
                <a16:creationId xmlns=""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76" y="852529"/>
            <a:ext cx="3681283" cy="5729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16279" y="1626781"/>
            <a:ext cx="68757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华文新魏" pitchFamily="2" charset="-122"/>
                <a:ea typeface="华文新魏" pitchFamily="2" charset="-122"/>
              </a:rPr>
              <a:t>        将八组动物的照片随机分配到十六个草丛中，若连续点开两个相同的动物照片，则将这两个照片固定；若和上一次点开的草丛中的动物照片不同，则继续隐藏当前点开的照片。直到所有动物都匹配成功，用户任务完成。</a:t>
            </a:r>
            <a:endParaRPr lang="zh-CN" altLang="en-US" sz="3600" dirty="0"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108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">
        <p14:pan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=""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动物分类</a:t>
              </a:r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=""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=""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=""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=""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=""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直接连接符 87">
            <a:extLst>
              <a:ext uri="{FF2B5EF4-FFF2-40B4-BE49-F238E27FC236}">
                <a16:creationId xmlns=""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331" y="809562"/>
            <a:ext cx="3544953" cy="583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05243" y="1645791"/>
            <a:ext cx="54829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华文新魏" pitchFamily="2" charset="-122"/>
                <a:ea typeface="华文新魏" pitchFamily="2" charset="-122"/>
              </a:rPr>
              <a:t>        随机产生动物分类的问题和动物照片，让用户选择，一旦错误则要重新开始。</a:t>
            </a:r>
            <a:endParaRPr lang="zh-CN" altLang="en-US" sz="3600" dirty="0"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07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">
        <p14:pan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=""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吹气检测</a:t>
              </a:r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=""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=""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=""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=""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=""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直接连接符 87">
            <a:extLst>
              <a:ext uri="{FF2B5EF4-FFF2-40B4-BE49-F238E27FC236}">
                <a16:creationId xmlns=""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110" y="903766"/>
            <a:ext cx="3113076" cy="5659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41851" y="1637411"/>
            <a:ext cx="59861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华文新魏" pitchFamily="2" charset="-122"/>
                <a:ea typeface="华文新魏" pitchFamily="2" charset="-122"/>
              </a:rPr>
              <a:t>        通过</a:t>
            </a:r>
            <a:r>
              <a:rPr lang="zh-CN" altLang="en-US" sz="3600" dirty="0">
                <a:latin typeface="华文新魏" pitchFamily="2" charset="-122"/>
                <a:ea typeface="华文新魏" pitchFamily="2" charset="-122"/>
              </a:rPr>
              <a:t>手机</a:t>
            </a:r>
            <a:r>
              <a:rPr lang="zh-CN" altLang="en-US" sz="3600" dirty="0" smtClean="0">
                <a:latin typeface="华文新魏" pitchFamily="2" charset="-122"/>
                <a:ea typeface="华文新魏" pitchFamily="2" charset="-122"/>
              </a:rPr>
              <a:t>的传感器来获得</a:t>
            </a:r>
            <a:r>
              <a:rPr lang="zh-CN" altLang="en-US" sz="3600" dirty="0">
                <a:latin typeface="华文新魏" pitchFamily="2" charset="-122"/>
                <a:ea typeface="华文新魏" pitchFamily="2" charset="-122"/>
              </a:rPr>
              <a:t>分贝</a:t>
            </a:r>
            <a:r>
              <a:rPr lang="zh-CN" altLang="en-US" sz="3600" dirty="0" smtClean="0">
                <a:latin typeface="华文新魏" pitchFamily="2" charset="-122"/>
                <a:ea typeface="华文新魏" pitchFamily="2" charset="-122"/>
              </a:rPr>
              <a:t>，达到一定阈值时使气球变大，直到气球大到预设值则用户该任务完成。</a:t>
            </a:r>
            <a:endParaRPr lang="zh-CN" altLang="en-US" sz="3600" dirty="0">
              <a:latin typeface="华文新魏" pitchFamily="2" charset="-122"/>
              <a:ea typeface="华文新魏" pitchFamily="2" charset="-122"/>
            </a:endParaRPr>
          </a:p>
          <a:p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0108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">
        <p14:pan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=""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摇晃检测</a:t>
              </a:r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=""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=""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=""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=""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=""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直接连接符 87">
            <a:extLst>
              <a:ext uri="{FF2B5EF4-FFF2-40B4-BE49-F238E27FC236}">
                <a16:creationId xmlns=""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124892" y="1486856"/>
            <a:ext cx="60073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华文新魏" pitchFamily="2" charset="-122"/>
                <a:ea typeface="华文新魏" pitchFamily="2" charset="-122"/>
              </a:rPr>
              <a:t>        通过手机的重力感应器来获得变化数据，记录两次检测时间的间隔，得到摇晃的频率，如果达到一定速度阈值则发出提示。</a:t>
            </a:r>
            <a:endParaRPr lang="zh-CN" altLang="en-US" sz="3600" dirty="0"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05" y="765544"/>
            <a:ext cx="3657445" cy="5732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108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">
        <p14:pan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=""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进程检测</a:t>
              </a:r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=""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=""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=""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=""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=""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直接连接符 87">
            <a:extLst>
              <a:ext uri="{FF2B5EF4-FFF2-40B4-BE49-F238E27FC236}">
                <a16:creationId xmlns=""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188687" y="1496933"/>
            <a:ext cx="52799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华文新魏" pitchFamily="2" charset="-122"/>
                <a:ea typeface="华文新魏" pitchFamily="2" charset="-122"/>
              </a:rPr>
              <a:t>        利用安卓原生实现轮询检查当前正在使用的应用，如果是非白名单的应用就弹出提示并跳转回本</a:t>
            </a:r>
            <a:r>
              <a:rPr lang="en-US" altLang="zh-CN" sz="3600" dirty="0" smtClean="0">
                <a:latin typeface="华文新魏" pitchFamily="2" charset="-122"/>
                <a:ea typeface="华文新魏" pitchFamily="2" charset="-122"/>
              </a:rPr>
              <a:t>app</a:t>
            </a:r>
            <a:r>
              <a:rPr lang="zh-CN" altLang="en-US" sz="3600" dirty="0" smtClean="0">
                <a:latin typeface="华文新魏" pitchFamily="2" charset="-122"/>
                <a:ea typeface="华文新魏" pitchFamily="2" charset="-122"/>
              </a:rPr>
              <a:t>界面。</a:t>
            </a:r>
            <a:endParaRPr lang="zh-CN" altLang="en-US" sz="3600" dirty="0"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2" y="839973"/>
            <a:ext cx="3582873" cy="5572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108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">
        <p14:pan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BA2F0"/>
            </a:gs>
            <a:gs pos="100000">
              <a:srgbClr val="AACBFE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D7ED6640-C84A-48F5-8B85-019DEAF3B4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5176" y="3010975"/>
            <a:ext cx="1163627" cy="2447189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=""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=""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=""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=""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=""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=""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图片 48">
            <a:extLst>
              <a:ext uri="{FF2B5EF4-FFF2-40B4-BE49-F238E27FC236}">
                <a16:creationId xmlns="" xmlns:a16="http://schemas.microsoft.com/office/drawing/2014/main" id="{4523577C-00A1-4E9F-808F-E3E7CFBC40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147467" y="4674933"/>
            <a:ext cx="1697518" cy="2898692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="" xmlns:a16="http://schemas.microsoft.com/office/drawing/2014/main" id="{9E09DDB9-55CD-4CFF-A755-43C07D52273D}"/>
              </a:ext>
            </a:extLst>
          </p:cNvPr>
          <p:cNvSpPr txBox="1"/>
          <p:nvPr/>
        </p:nvSpPr>
        <p:spPr>
          <a:xfrm>
            <a:off x="6400875" y="319618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Home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09FBB909-2535-4D58-8878-69D5ABD0B2FE}"/>
              </a:ext>
            </a:extLst>
          </p:cNvPr>
          <p:cNvGrpSpPr/>
          <p:nvPr/>
        </p:nvGrpSpPr>
        <p:grpSpPr>
          <a:xfrm>
            <a:off x="7493834" y="319618"/>
            <a:ext cx="1299872" cy="331501"/>
            <a:chOff x="7493834" y="319618"/>
            <a:chExt cx="1299872" cy="331501"/>
          </a:xfrm>
        </p:grpSpPr>
        <p:sp>
          <p:nvSpPr>
            <p:cNvPr id="50" name="矩形: 圆角 49">
              <a:extLst>
                <a:ext uri="{FF2B5EF4-FFF2-40B4-BE49-F238E27FC236}">
                  <a16:creationId xmlns="" xmlns:a16="http://schemas.microsoft.com/office/drawing/2014/main" id="{14E61EAF-AED9-41D7-A1ED-CCE2923F0320}"/>
                </a:ext>
              </a:extLst>
            </p:cNvPr>
            <p:cNvSpPr/>
            <p:nvPr/>
          </p:nvSpPr>
          <p:spPr>
            <a:xfrm>
              <a:off x="7493834" y="343342"/>
              <a:ext cx="1299872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="" xmlns:a16="http://schemas.microsoft.com/office/drawing/2014/main" id="{A27AF219-FCB3-41EF-AF97-223B58988EEA}"/>
                </a:ext>
              </a:extLst>
            </p:cNvPr>
            <p:cNvSpPr txBox="1"/>
            <p:nvPr/>
          </p:nvSpPr>
          <p:spPr>
            <a:xfrm>
              <a:off x="7580956" y="319618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</a:rPr>
                <a:t>About Us </a:t>
              </a: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="" xmlns:a16="http://schemas.microsoft.com/office/drawing/2014/main" id="{7C203411-A592-4A13-9CDE-BA1EE0AA9A78}"/>
              </a:ext>
            </a:extLst>
          </p:cNvPr>
          <p:cNvSpPr txBox="1"/>
          <p:nvPr/>
        </p:nvSpPr>
        <p:spPr>
          <a:xfrm>
            <a:off x="9142552" y="319618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Portfolio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="" xmlns:a16="http://schemas.microsoft.com/office/drawing/2014/main" id="{840A1167-A006-4F2D-90BD-D71D147ABB50}"/>
              </a:ext>
            </a:extLst>
          </p:cNvPr>
          <p:cNvSpPr txBox="1"/>
          <p:nvPr/>
        </p:nvSpPr>
        <p:spPr>
          <a:xfrm>
            <a:off x="10564688" y="31961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Contact </a:t>
            </a:r>
          </a:p>
        </p:txBody>
      </p:sp>
      <p:pic>
        <p:nvPicPr>
          <p:cNvPr id="83" name="图片 82">
            <a:extLst>
              <a:ext uri="{FF2B5EF4-FFF2-40B4-BE49-F238E27FC236}">
                <a16:creationId xmlns="" xmlns:a16="http://schemas.microsoft.com/office/drawing/2014/main" id="{641379BA-2A03-4710-94D4-A9FEF7B272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5648" y="4668940"/>
            <a:ext cx="2505308" cy="2476453"/>
          </a:xfrm>
          <a:custGeom>
            <a:avLst/>
            <a:gdLst>
              <a:gd name="connsiteX0" fmla="*/ 22170 w 6635038"/>
              <a:gd name="connsiteY0" fmla="*/ 0 h 6558619"/>
              <a:gd name="connsiteX1" fmla="*/ 2031225 w 6635038"/>
              <a:gd name="connsiteY1" fmla="*/ 0 h 6558619"/>
              <a:gd name="connsiteX2" fmla="*/ 2031225 w 6635038"/>
              <a:gd name="connsiteY2" fmla="*/ 546160 h 6558619"/>
              <a:gd name="connsiteX3" fmla="*/ 2304331 w 6635038"/>
              <a:gd name="connsiteY3" fmla="*/ 546160 h 6558619"/>
              <a:gd name="connsiteX4" fmla="*/ 1657004 w 6635038"/>
              <a:gd name="connsiteY4" fmla="*/ 729658 h 6558619"/>
              <a:gd name="connsiteX5" fmla="*/ 2275036 w 6635038"/>
              <a:gd name="connsiteY5" fmla="*/ 1845877 h 6558619"/>
              <a:gd name="connsiteX6" fmla="*/ 2140041 w 6635038"/>
              <a:gd name="connsiteY6" fmla="*/ 1787410 h 6558619"/>
              <a:gd name="connsiteX7" fmla="*/ 2538919 w 6635038"/>
              <a:gd name="connsiteY7" fmla="*/ 2795772 h 6558619"/>
              <a:gd name="connsiteX8" fmla="*/ 2653937 w 6635038"/>
              <a:gd name="connsiteY8" fmla="*/ 2530206 h 6558619"/>
              <a:gd name="connsiteX9" fmla="*/ 2930079 w 6635038"/>
              <a:gd name="connsiteY9" fmla="*/ 3028942 h 6558619"/>
              <a:gd name="connsiteX10" fmla="*/ 2929486 w 6635038"/>
              <a:gd name="connsiteY10" fmla="*/ 368947 h 6558619"/>
              <a:gd name="connsiteX11" fmla="*/ 2919832 w 6635038"/>
              <a:gd name="connsiteY11" fmla="*/ 371684 h 6558619"/>
              <a:gd name="connsiteX12" fmla="*/ 2919832 w 6635038"/>
              <a:gd name="connsiteY12" fmla="*/ 0 h 6558619"/>
              <a:gd name="connsiteX13" fmla="*/ 4209797 w 6635038"/>
              <a:gd name="connsiteY13" fmla="*/ 0 h 6558619"/>
              <a:gd name="connsiteX14" fmla="*/ 4209797 w 6635038"/>
              <a:gd name="connsiteY14" fmla="*/ 2958206 h 6558619"/>
              <a:gd name="connsiteX15" fmla="*/ 4356196 w 6635038"/>
              <a:gd name="connsiteY15" fmla="*/ 2958206 h 6558619"/>
              <a:gd name="connsiteX16" fmla="*/ 4356196 w 6635038"/>
              <a:gd name="connsiteY16" fmla="*/ 3324084 h 6558619"/>
              <a:gd name="connsiteX17" fmla="*/ 5480178 w 6635038"/>
              <a:gd name="connsiteY17" fmla="*/ 3324084 h 6558619"/>
              <a:gd name="connsiteX18" fmla="*/ 5480178 w 6635038"/>
              <a:gd name="connsiteY18" fmla="*/ 2958206 h 6558619"/>
              <a:gd name="connsiteX19" fmla="*/ 6635038 w 6635038"/>
              <a:gd name="connsiteY19" fmla="*/ 2958206 h 6558619"/>
              <a:gd name="connsiteX20" fmla="*/ 6635038 w 6635038"/>
              <a:gd name="connsiteY20" fmla="*/ 6558619 h 6558619"/>
              <a:gd name="connsiteX21" fmla="*/ 0 w 6635038"/>
              <a:gd name="connsiteY21" fmla="*/ 6558619 h 6558619"/>
              <a:gd name="connsiteX22" fmla="*/ 0 w 6635038"/>
              <a:gd name="connsiteY22" fmla="*/ 943116 h 6558619"/>
              <a:gd name="connsiteX23" fmla="*/ 22170 w 6635038"/>
              <a:gd name="connsiteY23" fmla="*/ 943116 h 655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35038" h="6558619">
                <a:moveTo>
                  <a:pt x="22170" y="0"/>
                </a:moveTo>
                <a:lnTo>
                  <a:pt x="2031225" y="0"/>
                </a:lnTo>
                <a:lnTo>
                  <a:pt x="2031225" y="546160"/>
                </a:lnTo>
                <a:lnTo>
                  <a:pt x="2304331" y="546160"/>
                </a:lnTo>
                <a:lnTo>
                  <a:pt x="1657004" y="729658"/>
                </a:lnTo>
                <a:lnTo>
                  <a:pt x="2275036" y="1845877"/>
                </a:lnTo>
                <a:lnTo>
                  <a:pt x="2140041" y="1787410"/>
                </a:lnTo>
                <a:lnTo>
                  <a:pt x="2538919" y="2795772"/>
                </a:lnTo>
                <a:lnTo>
                  <a:pt x="2653937" y="2530206"/>
                </a:lnTo>
                <a:lnTo>
                  <a:pt x="2930079" y="3028942"/>
                </a:lnTo>
                <a:lnTo>
                  <a:pt x="2929486" y="368947"/>
                </a:lnTo>
                <a:lnTo>
                  <a:pt x="2919832" y="371684"/>
                </a:lnTo>
                <a:lnTo>
                  <a:pt x="2919832" y="0"/>
                </a:lnTo>
                <a:lnTo>
                  <a:pt x="4209797" y="0"/>
                </a:lnTo>
                <a:lnTo>
                  <a:pt x="4209797" y="2958206"/>
                </a:lnTo>
                <a:lnTo>
                  <a:pt x="4356196" y="2958206"/>
                </a:lnTo>
                <a:lnTo>
                  <a:pt x="4356196" y="3324084"/>
                </a:lnTo>
                <a:lnTo>
                  <a:pt x="5480178" y="3324084"/>
                </a:lnTo>
                <a:lnTo>
                  <a:pt x="5480178" y="2958206"/>
                </a:lnTo>
                <a:lnTo>
                  <a:pt x="6635038" y="2958206"/>
                </a:lnTo>
                <a:lnTo>
                  <a:pt x="6635038" y="6558619"/>
                </a:lnTo>
                <a:lnTo>
                  <a:pt x="0" y="6558619"/>
                </a:lnTo>
                <a:lnTo>
                  <a:pt x="0" y="943116"/>
                </a:lnTo>
                <a:lnTo>
                  <a:pt x="22170" y="943116"/>
                </a:lnTo>
                <a:close/>
              </a:path>
            </a:pathLst>
          </a:custGeom>
        </p:spPr>
      </p:pic>
      <p:pic>
        <p:nvPicPr>
          <p:cNvPr id="84" name="图片 83">
            <a:extLst>
              <a:ext uri="{FF2B5EF4-FFF2-40B4-BE49-F238E27FC236}">
                <a16:creationId xmlns="" xmlns:a16="http://schemas.microsoft.com/office/drawing/2014/main" id="{4DFADA85-4599-4709-BA0B-D7204684EEC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3402846" y="3910631"/>
            <a:ext cx="1069701" cy="1826627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="" xmlns:a16="http://schemas.microsoft.com/office/drawing/2014/main" id="{43CBB610-F6F7-4AB0-9E26-8124B37AB2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8501" y="3912539"/>
            <a:ext cx="1069701" cy="1826627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="" xmlns:a16="http://schemas.microsoft.com/office/drawing/2014/main" id="{483D02FA-E868-410A-94FF-73F48E8ABC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5600" y="4674933"/>
            <a:ext cx="1697518" cy="2898692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73A8031A-A270-4F7B-9758-8289102A4B2E}"/>
              </a:ext>
            </a:extLst>
          </p:cNvPr>
          <p:cNvGrpSpPr/>
          <p:nvPr/>
        </p:nvGrpSpPr>
        <p:grpSpPr>
          <a:xfrm>
            <a:off x="3527682" y="2547212"/>
            <a:ext cx="5266024" cy="1323439"/>
            <a:chOff x="3876528" y="2647547"/>
            <a:chExt cx="4469186" cy="1323439"/>
          </a:xfrm>
        </p:grpSpPr>
        <p:sp>
          <p:nvSpPr>
            <p:cNvPr id="88" name="文本框 87">
              <a:extLst>
                <a:ext uri="{FF2B5EF4-FFF2-40B4-BE49-F238E27FC236}">
                  <a16:creationId xmlns="" xmlns:a16="http://schemas.microsoft.com/office/drawing/2014/main" id="{6E782140-0AEE-43DD-B022-F957683A61B9}"/>
                </a:ext>
              </a:extLst>
            </p:cNvPr>
            <p:cNvSpPr txBox="1"/>
            <p:nvPr/>
          </p:nvSpPr>
          <p:spPr>
            <a:xfrm>
              <a:off x="3876528" y="2647547"/>
              <a:ext cx="446918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</a:rPr>
                <a:t>经验教训</a:t>
              </a:r>
            </a:p>
            <a:p>
              <a:pPr algn="dist"/>
              <a:endParaRPr lang="zh-CN" altLang="en-US" sz="40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="" xmlns:a16="http://schemas.microsoft.com/office/drawing/2014/main" id="{99468604-FB56-4F20-AB30-8CABA5F4AF0C}"/>
                </a:ext>
              </a:extLst>
            </p:cNvPr>
            <p:cNvSpPr txBox="1"/>
            <p:nvPr/>
          </p:nvSpPr>
          <p:spPr>
            <a:xfrm>
              <a:off x="3910384" y="3271943"/>
              <a:ext cx="443533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字魂105号-简雅黑" panose="00000500000000000000" pitchFamily="2" charset="-122"/>
                </a:rPr>
                <a:t>lessons learned</a:t>
              </a: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5EB180A8-F03C-4E54-ADFA-8F329981E59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443" y="3685549"/>
            <a:ext cx="1588557" cy="98339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27D9238A-7563-444C-A4A5-F0DF8FB164A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4471" y="3777396"/>
            <a:ext cx="990769" cy="61333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4C78085B-26D4-464B-A193-7DCFE57E8CD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8770" y="4985625"/>
            <a:ext cx="509182" cy="148421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="" xmlns:a16="http://schemas.microsoft.com/office/drawing/2014/main" id="{A13E7444-7493-4F5C-9D75-99112C7480E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5701" y="5458164"/>
            <a:ext cx="784295" cy="1028752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="" xmlns:a16="http://schemas.microsoft.com/office/drawing/2014/main" id="{8C89DAEF-EADC-4A92-AB4A-FF0A3B52C25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0748" y="5458164"/>
            <a:ext cx="411027" cy="539140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="" xmlns:a16="http://schemas.microsoft.com/office/drawing/2014/main" id="{E6E32F32-BFBB-4E8A-A7E8-3FF17931594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5423" y="5965693"/>
            <a:ext cx="509182" cy="667889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="" xmlns:a16="http://schemas.microsoft.com/office/drawing/2014/main" id="{285D31B8-A98B-4488-8281-8147108BAF2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5532" y="4594014"/>
            <a:ext cx="509182" cy="148421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="" xmlns:a16="http://schemas.microsoft.com/office/drawing/2014/main" id="{07AE22D6-BD8D-4726-8074-D8BC1BB4828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608309" y="5621609"/>
            <a:ext cx="517023" cy="701862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="" xmlns:a16="http://schemas.microsoft.com/office/drawing/2014/main" id="{9369311E-A78E-4861-9690-E37288FFD92B}"/>
              </a:ext>
            </a:extLst>
          </p:cNvPr>
          <p:cNvGrpSpPr/>
          <p:nvPr/>
        </p:nvGrpSpPr>
        <p:grpSpPr>
          <a:xfrm>
            <a:off x="5056396" y="1480050"/>
            <a:ext cx="1740999" cy="1015663"/>
            <a:chOff x="5056396" y="1480050"/>
            <a:chExt cx="1740999" cy="1015663"/>
          </a:xfrm>
        </p:grpSpPr>
        <p:sp>
          <p:nvSpPr>
            <p:cNvPr id="87" name="文本框 86">
              <a:extLst>
                <a:ext uri="{FF2B5EF4-FFF2-40B4-BE49-F238E27FC236}">
                  <a16:creationId xmlns="" xmlns:a16="http://schemas.microsoft.com/office/drawing/2014/main" id="{6834B238-E8AD-4B01-910A-ED48F136DA67}"/>
                </a:ext>
              </a:extLst>
            </p:cNvPr>
            <p:cNvSpPr txBox="1"/>
            <p:nvPr/>
          </p:nvSpPr>
          <p:spPr>
            <a:xfrm>
              <a:off x="5523993" y="1480050"/>
              <a:ext cx="12734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000" dirty="0">
                  <a:solidFill>
                    <a:srgbClr val="304086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</a:rPr>
                <a:t>03</a:t>
              </a:r>
              <a:endParaRPr lang="zh-CN" altLang="en-US" sz="6000" dirty="0">
                <a:solidFill>
                  <a:srgbClr val="304086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="" xmlns:a16="http://schemas.microsoft.com/office/drawing/2014/main" id="{15E2C948-21BE-43FF-9621-D2BBA2801DA5}"/>
                </a:ext>
              </a:extLst>
            </p:cNvPr>
            <p:cNvSpPr/>
            <p:nvPr/>
          </p:nvSpPr>
          <p:spPr>
            <a:xfrm rot="5400000">
              <a:off x="5036910" y="1931805"/>
              <a:ext cx="322893" cy="283922"/>
            </a:xfrm>
            <a:custGeom>
              <a:avLst/>
              <a:gdLst>
                <a:gd name="connsiteX0" fmla="*/ 0 w 2761802"/>
                <a:gd name="connsiteY0" fmla="*/ 2231611 h 2428472"/>
                <a:gd name="connsiteX1" fmla="*/ 4179 w 2761802"/>
                <a:gd name="connsiteY1" fmla="*/ 2190147 h 2428472"/>
                <a:gd name="connsiteX2" fmla="*/ 8183 w 2761802"/>
                <a:gd name="connsiteY2" fmla="*/ 2177249 h 2428472"/>
                <a:gd name="connsiteX3" fmla="*/ 1237619 w 2761802"/>
                <a:gd name="connsiteY3" fmla="*/ 57529 h 2428472"/>
                <a:gd name="connsiteX4" fmla="*/ 1298967 w 2761802"/>
                <a:gd name="connsiteY4" fmla="*/ 16167 h 2428472"/>
                <a:gd name="connsiteX5" fmla="*/ 1379050 w 2761802"/>
                <a:gd name="connsiteY5" fmla="*/ 0 h 2428472"/>
                <a:gd name="connsiteX6" fmla="*/ 1524530 w 2761802"/>
                <a:gd name="connsiteY6" fmla="*/ 60259 h 2428472"/>
                <a:gd name="connsiteX7" fmla="*/ 1544630 w 2761802"/>
                <a:gd name="connsiteY7" fmla="*/ 90072 h 2428472"/>
                <a:gd name="connsiteX8" fmla="*/ 1549295 w 2761802"/>
                <a:gd name="connsiteY8" fmla="*/ 90777 h 2428472"/>
                <a:gd name="connsiteX9" fmla="*/ 2718425 w 2761802"/>
                <a:gd name="connsiteY9" fmla="*/ 2106521 h 2428472"/>
                <a:gd name="connsiteX10" fmla="*/ 2717112 w 2761802"/>
                <a:gd name="connsiteY10" fmla="*/ 2109223 h 2428472"/>
                <a:gd name="connsiteX11" fmla="*/ 2737721 w 2761802"/>
                <a:gd name="connsiteY11" fmla="*/ 2139791 h 2428472"/>
                <a:gd name="connsiteX12" fmla="*/ 2746907 w 2761802"/>
                <a:gd name="connsiteY12" fmla="*/ 2155628 h 2428472"/>
                <a:gd name="connsiteX13" fmla="*/ 2757622 w 2761802"/>
                <a:gd name="connsiteY13" fmla="*/ 2190146 h 2428472"/>
                <a:gd name="connsiteX14" fmla="*/ 2761802 w 2761802"/>
                <a:gd name="connsiteY14" fmla="*/ 2231610 h 2428472"/>
                <a:gd name="connsiteX15" fmla="*/ 2636146 w 2761802"/>
                <a:gd name="connsiteY15" fmla="*/ 2421181 h 2428472"/>
                <a:gd name="connsiteX16" fmla="*/ 2612656 w 2761802"/>
                <a:gd name="connsiteY16" fmla="*/ 2428472 h 2428472"/>
                <a:gd name="connsiteX17" fmla="*/ 149141 w 2761802"/>
                <a:gd name="connsiteY17" fmla="*/ 2428472 h 2428472"/>
                <a:gd name="connsiteX18" fmla="*/ 125655 w 2761802"/>
                <a:gd name="connsiteY18" fmla="*/ 2421182 h 2428472"/>
                <a:gd name="connsiteX19" fmla="*/ 0 w 2761802"/>
                <a:gd name="connsiteY19" fmla="*/ 2231611 h 242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1802" h="2428472">
                  <a:moveTo>
                    <a:pt x="0" y="2231611"/>
                  </a:moveTo>
                  <a:cubicBezTo>
                    <a:pt x="0" y="2217407"/>
                    <a:pt x="1439" y="2203540"/>
                    <a:pt x="4179" y="2190147"/>
                  </a:cubicBezTo>
                  <a:lnTo>
                    <a:pt x="8183" y="2177249"/>
                  </a:lnTo>
                  <a:lnTo>
                    <a:pt x="1237619" y="57529"/>
                  </a:lnTo>
                  <a:lnTo>
                    <a:pt x="1298967" y="16167"/>
                  </a:lnTo>
                  <a:cubicBezTo>
                    <a:pt x="1323581" y="5757"/>
                    <a:pt x="1350643" y="0"/>
                    <a:pt x="1379050" y="0"/>
                  </a:cubicBezTo>
                  <a:cubicBezTo>
                    <a:pt x="1435864" y="0"/>
                    <a:pt x="1487298" y="23028"/>
                    <a:pt x="1524530" y="60259"/>
                  </a:cubicBezTo>
                  <a:lnTo>
                    <a:pt x="1544630" y="90072"/>
                  </a:lnTo>
                  <a:lnTo>
                    <a:pt x="1549295" y="90777"/>
                  </a:lnTo>
                  <a:lnTo>
                    <a:pt x="2718425" y="2106521"/>
                  </a:lnTo>
                  <a:lnTo>
                    <a:pt x="2717112" y="2109223"/>
                  </a:lnTo>
                  <a:lnTo>
                    <a:pt x="2737721" y="2139791"/>
                  </a:lnTo>
                  <a:lnTo>
                    <a:pt x="2746907" y="2155628"/>
                  </a:lnTo>
                  <a:lnTo>
                    <a:pt x="2757622" y="2190146"/>
                  </a:lnTo>
                  <a:cubicBezTo>
                    <a:pt x="2760362" y="2203539"/>
                    <a:pt x="2761802" y="2217406"/>
                    <a:pt x="2761802" y="2231610"/>
                  </a:cubicBezTo>
                  <a:cubicBezTo>
                    <a:pt x="2761802" y="2316830"/>
                    <a:pt x="2709989" y="2389948"/>
                    <a:pt x="2636146" y="2421181"/>
                  </a:cubicBezTo>
                  <a:lnTo>
                    <a:pt x="2612656" y="2428472"/>
                  </a:lnTo>
                  <a:lnTo>
                    <a:pt x="149141" y="2428472"/>
                  </a:lnTo>
                  <a:lnTo>
                    <a:pt x="125655" y="2421182"/>
                  </a:lnTo>
                  <a:cubicBezTo>
                    <a:pt x="51812" y="2389949"/>
                    <a:pt x="0" y="2316831"/>
                    <a:pt x="0" y="2231611"/>
                  </a:cubicBezTo>
                  <a:close/>
                </a:path>
              </a:pathLst>
            </a:cu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621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8" grpId="0"/>
      <p:bldP spid="6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>
            <a:extLst>
              <a:ext uri="{FF2B5EF4-FFF2-40B4-BE49-F238E27FC236}">
                <a16:creationId xmlns="" xmlns:a16="http://schemas.microsoft.com/office/drawing/2014/main" id="{65C02017-4664-4633-83B9-088F94F04D2B}"/>
              </a:ext>
            </a:extLst>
          </p:cNvPr>
          <p:cNvSpPr/>
          <p:nvPr/>
        </p:nvSpPr>
        <p:spPr>
          <a:xfrm>
            <a:off x="-2971799" y="-101600"/>
            <a:ext cx="8394700" cy="7823200"/>
          </a:xfrm>
          <a:prstGeom prst="parallelogram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=""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=""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=""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=""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=""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=""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本框 53">
            <a:extLst>
              <a:ext uri="{FF2B5EF4-FFF2-40B4-BE49-F238E27FC236}">
                <a16:creationId xmlns="" xmlns:a16="http://schemas.microsoft.com/office/drawing/2014/main" id="{9E09DDB9-55CD-4CFF-A755-43C07D52273D}"/>
              </a:ext>
            </a:extLst>
          </p:cNvPr>
          <p:cNvSpPr txBox="1"/>
          <p:nvPr/>
        </p:nvSpPr>
        <p:spPr>
          <a:xfrm>
            <a:off x="6649629" y="6282268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rgbClr val="304086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Home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09FBB909-2535-4D58-8878-69D5ABD0B2FE}"/>
              </a:ext>
            </a:extLst>
          </p:cNvPr>
          <p:cNvGrpSpPr/>
          <p:nvPr/>
        </p:nvGrpSpPr>
        <p:grpSpPr>
          <a:xfrm>
            <a:off x="7742588" y="6282268"/>
            <a:ext cx="1299872" cy="331501"/>
            <a:chOff x="7493834" y="319618"/>
            <a:chExt cx="1299872" cy="331501"/>
          </a:xfrm>
        </p:grpSpPr>
        <p:sp>
          <p:nvSpPr>
            <p:cNvPr id="50" name="矩形: 圆角 49">
              <a:extLst>
                <a:ext uri="{FF2B5EF4-FFF2-40B4-BE49-F238E27FC236}">
                  <a16:creationId xmlns="" xmlns:a16="http://schemas.microsoft.com/office/drawing/2014/main" id="{14E61EAF-AED9-41D7-A1ED-CCE2923F0320}"/>
                </a:ext>
              </a:extLst>
            </p:cNvPr>
            <p:cNvSpPr/>
            <p:nvPr/>
          </p:nvSpPr>
          <p:spPr>
            <a:xfrm>
              <a:off x="7493834" y="343342"/>
              <a:ext cx="1299872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="" xmlns:a16="http://schemas.microsoft.com/office/drawing/2014/main" id="{A27AF219-FCB3-41EF-AF97-223B58988EEA}"/>
                </a:ext>
              </a:extLst>
            </p:cNvPr>
            <p:cNvSpPr txBox="1"/>
            <p:nvPr/>
          </p:nvSpPr>
          <p:spPr>
            <a:xfrm>
              <a:off x="7580956" y="319618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</a:rPr>
                <a:t>About Us </a:t>
              </a: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="" xmlns:a16="http://schemas.microsoft.com/office/drawing/2014/main" id="{7C203411-A592-4A13-9CDE-BA1EE0AA9A78}"/>
              </a:ext>
            </a:extLst>
          </p:cNvPr>
          <p:cNvSpPr txBox="1"/>
          <p:nvPr/>
        </p:nvSpPr>
        <p:spPr>
          <a:xfrm>
            <a:off x="9391306" y="6282268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rgbClr val="304086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Portfolio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="" xmlns:a16="http://schemas.microsoft.com/office/drawing/2014/main" id="{840A1167-A006-4F2D-90BD-D71D147ABB50}"/>
              </a:ext>
            </a:extLst>
          </p:cNvPr>
          <p:cNvSpPr txBox="1"/>
          <p:nvPr/>
        </p:nvSpPr>
        <p:spPr>
          <a:xfrm>
            <a:off x="10813442" y="628226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rgbClr val="304086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Contact </a:t>
            </a:r>
          </a:p>
        </p:txBody>
      </p:sp>
      <p:sp>
        <p:nvSpPr>
          <p:cNvPr id="138" name="圆角矩形 10">
            <a:extLst>
              <a:ext uri="{FF2B5EF4-FFF2-40B4-BE49-F238E27FC236}">
                <a16:creationId xmlns="" xmlns:a16="http://schemas.microsoft.com/office/drawing/2014/main" id="{F263C732-D25C-4D1D-82E0-8A25626F9C2D}"/>
              </a:ext>
            </a:extLst>
          </p:cNvPr>
          <p:cNvSpPr/>
          <p:nvPr/>
        </p:nvSpPr>
        <p:spPr>
          <a:xfrm>
            <a:off x="6418268" y="1840613"/>
            <a:ext cx="766467" cy="68270"/>
          </a:xfrm>
          <a:prstGeom prst="roundRect">
            <a:avLst>
              <a:gd name="adj" fmla="val 50000"/>
            </a:avLst>
          </a:prstGeom>
          <a:solidFill>
            <a:srgbClr val="304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tx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="" xmlns:a16="http://schemas.microsoft.com/office/drawing/2014/main" id="{D13F7B7D-1CB8-4A4B-BC96-40DB788A81BC}"/>
              </a:ext>
            </a:extLst>
          </p:cNvPr>
          <p:cNvSpPr txBox="1"/>
          <p:nvPr/>
        </p:nvSpPr>
        <p:spPr>
          <a:xfrm>
            <a:off x="6335099" y="2245784"/>
            <a:ext cx="4701495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itchFamily="2" charset="-122"/>
                <a:ea typeface="华文新魏" pitchFamily="2" charset="-122"/>
                <a:cs typeface="字魂105号-简雅黑" panose="00000500000000000000" pitchFamily="2" charset="-122"/>
              </a:rPr>
              <a:t>1.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itchFamily="2" charset="-122"/>
                <a:ea typeface="华文新魏" pitchFamily="2" charset="-122"/>
                <a:cs typeface="字魂105号-简雅黑" panose="00000500000000000000" pitchFamily="2" charset="-122"/>
              </a:rPr>
              <a:t>要合理分工，使得小组整体的效率高于四个个人的效率。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华文新魏" pitchFamily="2" charset="-122"/>
              <a:ea typeface="华文新魏" pitchFamily="2" charset="-122"/>
              <a:cs typeface="字魂105号-简雅黑" panose="00000500000000000000" pitchFamily="2" charset="-122"/>
            </a:endParaRPr>
          </a:p>
          <a:p>
            <a:pPr algn="just">
              <a:lnSpc>
                <a:spcPts val="15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华文新魏" pitchFamily="2" charset="-122"/>
              <a:ea typeface="华文新魏" pitchFamily="2" charset="-122"/>
              <a:cs typeface="字魂105号-简雅黑" panose="00000500000000000000" pitchFamily="2" charset="-122"/>
            </a:endParaRPr>
          </a:p>
          <a:p>
            <a:pPr algn="just">
              <a:lnSpc>
                <a:spcPts val="15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华文新魏" pitchFamily="2" charset="-122"/>
              <a:ea typeface="华文新魏" pitchFamily="2" charset="-122"/>
              <a:cs typeface="字魂105号-简雅黑" panose="00000500000000000000" pitchFamily="2" charset="-122"/>
            </a:endParaRPr>
          </a:p>
          <a:p>
            <a:pPr algn="just">
              <a:lnSpc>
                <a:spcPts val="15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itchFamily="2" charset="-122"/>
                <a:ea typeface="华文新魏" pitchFamily="2" charset="-122"/>
                <a:cs typeface="字魂105号-简雅黑" panose="00000500000000000000" pitchFamily="2" charset="-122"/>
              </a:rPr>
              <a:t>2.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itchFamily="2" charset="-122"/>
                <a:ea typeface="华文新魏" pitchFamily="2" charset="-122"/>
                <a:cs typeface="字魂105号-简雅黑" panose="00000500000000000000" pitchFamily="2" charset="-122"/>
              </a:rPr>
              <a:t>要加强小组内的沟通，及时对完成的任务进行评审，明确接下来的任务，尽量不产生冗余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华文新魏" pitchFamily="2" charset="-122"/>
              <a:ea typeface="华文新魏" pitchFamily="2" charset="-122"/>
              <a:cs typeface="字魂105号-简雅黑" panose="00000500000000000000" pitchFamily="2" charset="-122"/>
            </a:endParaRPr>
          </a:p>
          <a:p>
            <a:pPr algn="just">
              <a:lnSpc>
                <a:spcPts val="1500"/>
              </a:lnSpc>
            </a:pP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华文新魏" pitchFamily="2" charset="-122"/>
              <a:ea typeface="华文新魏" pitchFamily="2" charset="-122"/>
              <a:cs typeface="字魂105号-简雅黑" panose="00000500000000000000" pitchFamily="2" charset="-122"/>
            </a:endParaRPr>
          </a:p>
          <a:p>
            <a:pPr algn="just">
              <a:lnSpc>
                <a:spcPts val="15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华文新魏" pitchFamily="2" charset="-122"/>
              <a:ea typeface="华文新魏" pitchFamily="2" charset="-122"/>
              <a:cs typeface="字魂105号-简雅黑" panose="00000500000000000000" pitchFamily="2" charset="-122"/>
            </a:endParaRPr>
          </a:p>
          <a:p>
            <a:pPr algn="just">
              <a:lnSpc>
                <a:spcPts val="15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itchFamily="2" charset="-122"/>
                <a:ea typeface="华文新魏" pitchFamily="2" charset="-122"/>
                <a:cs typeface="字魂105号-简雅黑" panose="00000500000000000000" pitchFamily="2" charset="-122"/>
              </a:rPr>
              <a:t>3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itchFamily="2" charset="-122"/>
                <a:ea typeface="华文新魏" pitchFamily="2" charset="-122"/>
                <a:cs typeface="字魂105号-简雅黑" panose="00000500000000000000" pitchFamily="2" charset="-122"/>
              </a:rPr>
              <a:t>.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itchFamily="2" charset="-122"/>
                <a:ea typeface="华文新魏" pitchFamily="2" charset="-122"/>
                <a:cs typeface="字魂105号-简雅黑" panose="00000500000000000000" pitchFamily="2" charset="-122"/>
              </a:rPr>
              <a:t>编写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itchFamily="2" charset="-122"/>
                <a:ea typeface="华文新魏" pitchFamily="2" charset="-122"/>
                <a:cs typeface="字魂105号-简雅黑" panose="00000500000000000000" pitchFamily="2" charset="-122"/>
              </a:rPr>
              <a:t>迭代计划及其他文档时，考虑要尽量详细完善，不能因为自己是开发小组的成员，对项目比较熟悉，就在一些需要明确指定的地方简略言之，导致给项目的迭代引入风险。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华文新魏" pitchFamily="2" charset="-122"/>
              <a:ea typeface="华文新魏" pitchFamily="2" charset="-122"/>
              <a:cs typeface="字魂105号-简雅黑" panose="00000500000000000000" pitchFamily="2" charset="-122"/>
            </a:endParaRPr>
          </a:p>
          <a:p>
            <a:pPr algn="just">
              <a:lnSpc>
                <a:spcPts val="1500"/>
              </a:lnSpc>
            </a:pP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华文新魏" pitchFamily="2" charset="-122"/>
              <a:ea typeface="华文新魏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="" xmlns:a16="http://schemas.microsoft.com/office/drawing/2014/main" id="{471D04BB-3B3B-46C9-819C-CD9DC354115B}"/>
              </a:ext>
            </a:extLst>
          </p:cNvPr>
          <p:cNvSpPr txBox="1"/>
          <p:nvPr/>
        </p:nvSpPr>
        <p:spPr>
          <a:xfrm>
            <a:off x="6335100" y="1169343"/>
            <a:ext cx="2912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 smtClean="0">
                <a:solidFill>
                  <a:srgbClr val="304086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小组沟通与合作</a:t>
            </a:r>
            <a:endParaRPr lang="zh-CN" altLang="en-US" sz="2400" dirty="0">
              <a:solidFill>
                <a:srgbClr val="304086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63EB0D46-B69B-4E8B-95CF-383A50B48C51}"/>
              </a:ext>
            </a:extLst>
          </p:cNvPr>
          <p:cNvGrpSpPr/>
          <p:nvPr/>
        </p:nvGrpSpPr>
        <p:grpSpPr>
          <a:xfrm>
            <a:off x="1545414" y="1589160"/>
            <a:ext cx="3957438" cy="4126415"/>
            <a:chOff x="1322945" y="1892542"/>
            <a:chExt cx="3797521" cy="3959670"/>
          </a:xfrm>
        </p:grpSpPr>
        <p:grpSp>
          <p:nvGrpSpPr>
            <p:cNvPr id="6" name="组合 5">
              <a:extLst>
                <a:ext uri="{FF2B5EF4-FFF2-40B4-BE49-F238E27FC236}">
                  <a16:creationId xmlns="" xmlns:a16="http://schemas.microsoft.com/office/drawing/2014/main" id="{66F0F970-183F-473E-BDE1-47E507DC7AA0}"/>
                </a:ext>
              </a:extLst>
            </p:cNvPr>
            <p:cNvGrpSpPr/>
            <p:nvPr/>
          </p:nvGrpSpPr>
          <p:grpSpPr>
            <a:xfrm>
              <a:off x="1361311" y="1892542"/>
              <a:ext cx="3759155" cy="3851312"/>
              <a:chOff x="1247011" y="2059510"/>
              <a:chExt cx="3280974" cy="3361408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="" xmlns:a16="http://schemas.microsoft.com/office/drawing/2014/main" id="{D59FD711-DDDE-411B-A184-3FE86695CB06}"/>
                  </a:ext>
                </a:extLst>
              </p:cNvPr>
              <p:cNvGrpSpPr/>
              <p:nvPr/>
            </p:nvGrpSpPr>
            <p:grpSpPr>
              <a:xfrm>
                <a:off x="1247011" y="2059510"/>
                <a:ext cx="3280974" cy="3361408"/>
                <a:chOff x="1361311" y="2110310"/>
                <a:chExt cx="3280974" cy="3361408"/>
              </a:xfrm>
            </p:grpSpPr>
            <p:sp>
              <p:nvSpPr>
                <p:cNvPr id="18" name="Google Shape;283;p20">
                  <a:extLst>
                    <a:ext uri="{FF2B5EF4-FFF2-40B4-BE49-F238E27FC236}">
                      <a16:creationId xmlns="" xmlns:a16="http://schemas.microsoft.com/office/drawing/2014/main" id="{99E92A2C-182B-4FC3-B26A-3C4591218600}"/>
                    </a:ext>
                  </a:extLst>
                </p:cNvPr>
                <p:cNvSpPr/>
                <p:nvPr/>
              </p:nvSpPr>
              <p:spPr>
                <a:xfrm>
                  <a:off x="2443263" y="2748065"/>
                  <a:ext cx="518812" cy="212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9" h="30934" extrusionOk="0">
                      <a:moveTo>
                        <a:pt x="1" y="1"/>
                      </a:moveTo>
                      <a:lnTo>
                        <a:pt x="1" y="28081"/>
                      </a:lnTo>
                      <a:lnTo>
                        <a:pt x="7549" y="30934"/>
                      </a:lnTo>
                      <a:lnTo>
                        <a:pt x="7549" y="287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75DB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" name="Google Shape;284;p20">
                  <a:extLst>
                    <a:ext uri="{FF2B5EF4-FFF2-40B4-BE49-F238E27FC236}">
                      <a16:creationId xmlns="" xmlns:a16="http://schemas.microsoft.com/office/drawing/2014/main" id="{469B8D95-AD27-479C-B972-4E7CABE42466}"/>
                    </a:ext>
                  </a:extLst>
                </p:cNvPr>
                <p:cNvSpPr/>
                <p:nvPr/>
              </p:nvSpPr>
              <p:spPr>
                <a:xfrm>
                  <a:off x="2962006" y="2748065"/>
                  <a:ext cx="519293" cy="212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6" h="30934" extrusionOk="0">
                      <a:moveTo>
                        <a:pt x="7556" y="1"/>
                      </a:moveTo>
                      <a:lnTo>
                        <a:pt x="1" y="2876"/>
                      </a:lnTo>
                      <a:lnTo>
                        <a:pt x="1" y="30934"/>
                      </a:lnTo>
                      <a:lnTo>
                        <a:pt x="7556" y="28081"/>
                      </a:lnTo>
                      <a:lnTo>
                        <a:pt x="7556" y="1"/>
                      </a:lnTo>
                      <a:close/>
                    </a:path>
                  </a:pathLst>
                </a:custGeom>
                <a:solidFill>
                  <a:srgbClr val="30408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" name="组合 3">
                  <a:extLst>
                    <a:ext uri="{FF2B5EF4-FFF2-40B4-BE49-F238E27FC236}">
                      <a16:creationId xmlns="" xmlns:a16="http://schemas.microsoft.com/office/drawing/2014/main" id="{31820AC5-1A63-4208-8ABA-1A2AB9454888}"/>
                    </a:ext>
                  </a:extLst>
                </p:cNvPr>
                <p:cNvGrpSpPr/>
                <p:nvPr/>
              </p:nvGrpSpPr>
              <p:grpSpPr>
                <a:xfrm>
                  <a:off x="2485042" y="2923242"/>
                  <a:ext cx="385524" cy="703219"/>
                  <a:chOff x="2485042" y="2923242"/>
                  <a:chExt cx="385524" cy="703219"/>
                </a:xfrm>
              </p:grpSpPr>
              <p:sp>
                <p:nvSpPr>
                  <p:cNvPr id="3" name="矩形 2">
                    <a:extLst>
                      <a:ext uri="{FF2B5EF4-FFF2-40B4-BE49-F238E27FC236}">
                        <a16:creationId xmlns="" xmlns:a16="http://schemas.microsoft.com/office/drawing/2014/main" id="{F64B5E89-F71E-47F7-9CDF-B5692447E7E7}"/>
                      </a:ext>
                    </a:extLst>
                  </p:cNvPr>
                  <p:cNvSpPr/>
                  <p:nvPr/>
                </p:nvSpPr>
                <p:spPr>
                  <a:xfrm>
                    <a:off x="2495254" y="2923242"/>
                    <a:ext cx="375312" cy="182941"/>
                  </a:xfrm>
                  <a:custGeom>
                    <a:avLst/>
                    <a:gdLst>
                      <a:gd name="connsiteX0" fmla="*/ 0 w 518811"/>
                      <a:gd name="connsiteY0" fmla="*/ 0 h 45719"/>
                      <a:gd name="connsiteX1" fmla="*/ 518811 w 518811"/>
                      <a:gd name="connsiteY1" fmla="*/ 0 h 45719"/>
                      <a:gd name="connsiteX2" fmla="*/ 518811 w 518811"/>
                      <a:gd name="connsiteY2" fmla="*/ 45719 h 45719"/>
                      <a:gd name="connsiteX3" fmla="*/ 0 w 518811"/>
                      <a:gd name="connsiteY3" fmla="*/ 45719 h 45719"/>
                      <a:gd name="connsiteX4" fmla="*/ 0 w 518811"/>
                      <a:gd name="connsiteY4" fmla="*/ 0 h 45719"/>
                      <a:gd name="connsiteX0" fmla="*/ 0 w 518811"/>
                      <a:gd name="connsiteY0" fmla="*/ 0 h 255269"/>
                      <a:gd name="connsiteX1" fmla="*/ 518811 w 518811"/>
                      <a:gd name="connsiteY1" fmla="*/ 0 h 255269"/>
                      <a:gd name="connsiteX2" fmla="*/ 518811 w 518811"/>
                      <a:gd name="connsiteY2" fmla="*/ 255269 h 255269"/>
                      <a:gd name="connsiteX3" fmla="*/ 0 w 518811"/>
                      <a:gd name="connsiteY3" fmla="*/ 45719 h 255269"/>
                      <a:gd name="connsiteX4" fmla="*/ 0 w 518811"/>
                      <a:gd name="connsiteY4" fmla="*/ 0 h 255269"/>
                      <a:gd name="connsiteX0" fmla="*/ 0 w 518811"/>
                      <a:gd name="connsiteY0" fmla="*/ 0 h 255269"/>
                      <a:gd name="connsiteX1" fmla="*/ 518811 w 518811"/>
                      <a:gd name="connsiteY1" fmla="*/ 204788 h 255269"/>
                      <a:gd name="connsiteX2" fmla="*/ 518811 w 518811"/>
                      <a:gd name="connsiteY2" fmla="*/ 255269 h 255269"/>
                      <a:gd name="connsiteX3" fmla="*/ 0 w 518811"/>
                      <a:gd name="connsiteY3" fmla="*/ 45719 h 255269"/>
                      <a:gd name="connsiteX4" fmla="*/ 0 w 518811"/>
                      <a:gd name="connsiteY4" fmla="*/ 0 h 255269"/>
                      <a:gd name="connsiteX0" fmla="*/ 0 w 518811"/>
                      <a:gd name="connsiteY0" fmla="*/ 0 h 252888"/>
                      <a:gd name="connsiteX1" fmla="*/ 518811 w 518811"/>
                      <a:gd name="connsiteY1" fmla="*/ 204788 h 252888"/>
                      <a:gd name="connsiteX2" fmla="*/ 518811 w 518811"/>
                      <a:gd name="connsiteY2" fmla="*/ 252888 h 252888"/>
                      <a:gd name="connsiteX3" fmla="*/ 0 w 518811"/>
                      <a:gd name="connsiteY3" fmla="*/ 45719 h 252888"/>
                      <a:gd name="connsiteX4" fmla="*/ 0 w 518811"/>
                      <a:gd name="connsiteY4" fmla="*/ 0 h 252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811" h="252888">
                        <a:moveTo>
                          <a:pt x="0" y="0"/>
                        </a:moveTo>
                        <a:lnTo>
                          <a:pt x="518811" y="204788"/>
                        </a:lnTo>
                        <a:lnTo>
                          <a:pt x="518811" y="252888"/>
                        </a:lnTo>
                        <a:lnTo>
                          <a:pt x="0" y="4571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" name="矩形 2">
                    <a:extLst>
                      <a:ext uri="{FF2B5EF4-FFF2-40B4-BE49-F238E27FC236}">
                        <a16:creationId xmlns="" xmlns:a16="http://schemas.microsoft.com/office/drawing/2014/main" id="{747780F0-0233-4624-9D5E-97B7EA87C616}"/>
                      </a:ext>
                    </a:extLst>
                  </p:cNvPr>
                  <p:cNvSpPr/>
                  <p:nvPr/>
                </p:nvSpPr>
                <p:spPr>
                  <a:xfrm>
                    <a:off x="2491850" y="3096668"/>
                    <a:ext cx="375312" cy="182941"/>
                  </a:xfrm>
                  <a:custGeom>
                    <a:avLst/>
                    <a:gdLst>
                      <a:gd name="connsiteX0" fmla="*/ 0 w 518811"/>
                      <a:gd name="connsiteY0" fmla="*/ 0 h 45719"/>
                      <a:gd name="connsiteX1" fmla="*/ 518811 w 518811"/>
                      <a:gd name="connsiteY1" fmla="*/ 0 h 45719"/>
                      <a:gd name="connsiteX2" fmla="*/ 518811 w 518811"/>
                      <a:gd name="connsiteY2" fmla="*/ 45719 h 45719"/>
                      <a:gd name="connsiteX3" fmla="*/ 0 w 518811"/>
                      <a:gd name="connsiteY3" fmla="*/ 45719 h 45719"/>
                      <a:gd name="connsiteX4" fmla="*/ 0 w 518811"/>
                      <a:gd name="connsiteY4" fmla="*/ 0 h 45719"/>
                      <a:gd name="connsiteX0" fmla="*/ 0 w 518811"/>
                      <a:gd name="connsiteY0" fmla="*/ 0 h 255269"/>
                      <a:gd name="connsiteX1" fmla="*/ 518811 w 518811"/>
                      <a:gd name="connsiteY1" fmla="*/ 0 h 255269"/>
                      <a:gd name="connsiteX2" fmla="*/ 518811 w 518811"/>
                      <a:gd name="connsiteY2" fmla="*/ 255269 h 255269"/>
                      <a:gd name="connsiteX3" fmla="*/ 0 w 518811"/>
                      <a:gd name="connsiteY3" fmla="*/ 45719 h 255269"/>
                      <a:gd name="connsiteX4" fmla="*/ 0 w 518811"/>
                      <a:gd name="connsiteY4" fmla="*/ 0 h 255269"/>
                      <a:gd name="connsiteX0" fmla="*/ 0 w 518811"/>
                      <a:gd name="connsiteY0" fmla="*/ 0 h 255269"/>
                      <a:gd name="connsiteX1" fmla="*/ 518811 w 518811"/>
                      <a:gd name="connsiteY1" fmla="*/ 204788 h 255269"/>
                      <a:gd name="connsiteX2" fmla="*/ 518811 w 518811"/>
                      <a:gd name="connsiteY2" fmla="*/ 255269 h 255269"/>
                      <a:gd name="connsiteX3" fmla="*/ 0 w 518811"/>
                      <a:gd name="connsiteY3" fmla="*/ 45719 h 255269"/>
                      <a:gd name="connsiteX4" fmla="*/ 0 w 518811"/>
                      <a:gd name="connsiteY4" fmla="*/ 0 h 255269"/>
                      <a:gd name="connsiteX0" fmla="*/ 0 w 518811"/>
                      <a:gd name="connsiteY0" fmla="*/ 0 h 252888"/>
                      <a:gd name="connsiteX1" fmla="*/ 518811 w 518811"/>
                      <a:gd name="connsiteY1" fmla="*/ 204788 h 252888"/>
                      <a:gd name="connsiteX2" fmla="*/ 518811 w 518811"/>
                      <a:gd name="connsiteY2" fmla="*/ 252888 h 252888"/>
                      <a:gd name="connsiteX3" fmla="*/ 0 w 518811"/>
                      <a:gd name="connsiteY3" fmla="*/ 45719 h 252888"/>
                      <a:gd name="connsiteX4" fmla="*/ 0 w 518811"/>
                      <a:gd name="connsiteY4" fmla="*/ 0 h 252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811" h="252888">
                        <a:moveTo>
                          <a:pt x="0" y="0"/>
                        </a:moveTo>
                        <a:lnTo>
                          <a:pt x="518811" y="204788"/>
                        </a:lnTo>
                        <a:lnTo>
                          <a:pt x="518811" y="252888"/>
                        </a:lnTo>
                        <a:lnTo>
                          <a:pt x="0" y="4571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" name="矩形 2">
                    <a:extLst>
                      <a:ext uri="{FF2B5EF4-FFF2-40B4-BE49-F238E27FC236}">
                        <a16:creationId xmlns="" xmlns:a16="http://schemas.microsoft.com/office/drawing/2014/main" id="{2F0C539E-AB2B-4D21-9780-A84D315216EA}"/>
                      </a:ext>
                    </a:extLst>
                  </p:cNvPr>
                  <p:cNvSpPr/>
                  <p:nvPr/>
                </p:nvSpPr>
                <p:spPr>
                  <a:xfrm>
                    <a:off x="2488446" y="3270094"/>
                    <a:ext cx="375312" cy="182941"/>
                  </a:xfrm>
                  <a:custGeom>
                    <a:avLst/>
                    <a:gdLst>
                      <a:gd name="connsiteX0" fmla="*/ 0 w 518811"/>
                      <a:gd name="connsiteY0" fmla="*/ 0 h 45719"/>
                      <a:gd name="connsiteX1" fmla="*/ 518811 w 518811"/>
                      <a:gd name="connsiteY1" fmla="*/ 0 h 45719"/>
                      <a:gd name="connsiteX2" fmla="*/ 518811 w 518811"/>
                      <a:gd name="connsiteY2" fmla="*/ 45719 h 45719"/>
                      <a:gd name="connsiteX3" fmla="*/ 0 w 518811"/>
                      <a:gd name="connsiteY3" fmla="*/ 45719 h 45719"/>
                      <a:gd name="connsiteX4" fmla="*/ 0 w 518811"/>
                      <a:gd name="connsiteY4" fmla="*/ 0 h 45719"/>
                      <a:gd name="connsiteX0" fmla="*/ 0 w 518811"/>
                      <a:gd name="connsiteY0" fmla="*/ 0 h 255269"/>
                      <a:gd name="connsiteX1" fmla="*/ 518811 w 518811"/>
                      <a:gd name="connsiteY1" fmla="*/ 0 h 255269"/>
                      <a:gd name="connsiteX2" fmla="*/ 518811 w 518811"/>
                      <a:gd name="connsiteY2" fmla="*/ 255269 h 255269"/>
                      <a:gd name="connsiteX3" fmla="*/ 0 w 518811"/>
                      <a:gd name="connsiteY3" fmla="*/ 45719 h 255269"/>
                      <a:gd name="connsiteX4" fmla="*/ 0 w 518811"/>
                      <a:gd name="connsiteY4" fmla="*/ 0 h 255269"/>
                      <a:gd name="connsiteX0" fmla="*/ 0 w 518811"/>
                      <a:gd name="connsiteY0" fmla="*/ 0 h 255269"/>
                      <a:gd name="connsiteX1" fmla="*/ 518811 w 518811"/>
                      <a:gd name="connsiteY1" fmla="*/ 204788 h 255269"/>
                      <a:gd name="connsiteX2" fmla="*/ 518811 w 518811"/>
                      <a:gd name="connsiteY2" fmla="*/ 255269 h 255269"/>
                      <a:gd name="connsiteX3" fmla="*/ 0 w 518811"/>
                      <a:gd name="connsiteY3" fmla="*/ 45719 h 255269"/>
                      <a:gd name="connsiteX4" fmla="*/ 0 w 518811"/>
                      <a:gd name="connsiteY4" fmla="*/ 0 h 255269"/>
                      <a:gd name="connsiteX0" fmla="*/ 0 w 518811"/>
                      <a:gd name="connsiteY0" fmla="*/ 0 h 252888"/>
                      <a:gd name="connsiteX1" fmla="*/ 518811 w 518811"/>
                      <a:gd name="connsiteY1" fmla="*/ 204788 h 252888"/>
                      <a:gd name="connsiteX2" fmla="*/ 518811 w 518811"/>
                      <a:gd name="connsiteY2" fmla="*/ 252888 h 252888"/>
                      <a:gd name="connsiteX3" fmla="*/ 0 w 518811"/>
                      <a:gd name="connsiteY3" fmla="*/ 45719 h 252888"/>
                      <a:gd name="connsiteX4" fmla="*/ 0 w 518811"/>
                      <a:gd name="connsiteY4" fmla="*/ 0 h 252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811" h="252888">
                        <a:moveTo>
                          <a:pt x="0" y="0"/>
                        </a:moveTo>
                        <a:lnTo>
                          <a:pt x="518811" y="204788"/>
                        </a:lnTo>
                        <a:lnTo>
                          <a:pt x="518811" y="252888"/>
                        </a:lnTo>
                        <a:lnTo>
                          <a:pt x="0" y="4571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" name="矩形 2">
                    <a:extLst>
                      <a:ext uri="{FF2B5EF4-FFF2-40B4-BE49-F238E27FC236}">
                        <a16:creationId xmlns="" xmlns:a16="http://schemas.microsoft.com/office/drawing/2014/main" id="{382B58CB-6F38-4711-821C-09A8EACA141C}"/>
                      </a:ext>
                    </a:extLst>
                  </p:cNvPr>
                  <p:cNvSpPr/>
                  <p:nvPr/>
                </p:nvSpPr>
                <p:spPr>
                  <a:xfrm>
                    <a:off x="2485042" y="3443520"/>
                    <a:ext cx="375312" cy="182941"/>
                  </a:xfrm>
                  <a:custGeom>
                    <a:avLst/>
                    <a:gdLst>
                      <a:gd name="connsiteX0" fmla="*/ 0 w 518811"/>
                      <a:gd name="connsiteY0" fmla="*/ 0 h 45719"/>
                      <a:gd name="connsiteX1" fmla="*/ 518811 w 518811"/>
                      <a:gd name="connsiteY1" fmla="*/ 0 h 45719"/>
                      <a:gd name="connsiteX2" fmla="*/ 518811 w 518811"/>
                      <a:gd name="connsiteY2" fmla="*/ 45719 h 45719"/>
                      <a:gd name="connsiteX3" fmla="*/ 0 w 518811"/>
                      <a:gd name="connsiteY3" fmla="*/ 45719 h 45719"/>
                      <a:gd name="connsiteX4" fmla="*/ 0 w 518811"/>
                      <a:gd name="connsiteY4" fmla="*/ 0 h 45719"/>
                      <a:gd name="connsiteX0" fmla="*/ 0 w 518811"/>
                      <a:gd name="connsiteY0" fmla="*/ 0 h 255269"/>
                      <a:gd name="connsiteX1" fmla="*/ 518811 w 518811"/>
                      <a:gd name="connsiteY1" fmla="*/ 0 h 255269"/>
                      <a:gd name="connsiteX2" fmla="*/ 518811 w 518811"/>
                      <a:gd name="connsiteY2" fmla="*/ 255269 h 255269"/>
                      <a:gd name="connsiteX3" fmla="*/ 0 w 518811"/>
                      <a:gd name="connsiteY3" fmla="*/ 45719 h 255269"/>
                      <a:gd name="connsiteX4" fmla="*/ 0 w 518811"/>
                      <a:gd name="connsiteY4" fmla="*/ 0 h 255269"/>
                      <a:gd name="connsiteX0" fmla="*/ 0 w 518811"/>
                      <a:gd name="connsiteY0" fmla="*/ 0 h 255269"/>
                      <a:gd name="connsiteX1" fmla="*/ 518811 w 518811"/>
                      <a:gd name="connsiteY1" fmla="*/ 204788 h 255269"/>
                      <a:gd name="connsiteX2" fmla="*/ 518811 w 518811"/>
                      <a:gd name="connsiteY2" fmla="*/ 255269 h 255269"/>
                      <a:gd name="connsiteX3" fmla="*/ 0 w 518811"/>
                      <a:gd name="connsiteY3" fmla="*/ 45719 h 255269"/>
                      <a:gd name="connsiteX4" fmla="*/ 0 w 518811"/>
                      <a:gd name="connsiteY4" fmla="*/ 0 h 255269"/>
                      <a:gd name="connsiteX0" fmla="*/ 0 w 518811"/>
                      <a:gd name="connsiteY0" fmla="*/ 0 h 252888"/>
                      <a:gd name="connsiteX1" fmla="*/ 518811 w 518811"/>
                      <a:gd name="connsiteY1" fmla="*/ 204788 h 252888"/>
                      <a:gd name="connsiteX2" fmla="*/ 518811 w 518811"/>
                      <a:gd name="connsiteY2" fmla="*/ 252888 h 252888"/>
                      <a:gd name="connsiteX3" fmla="*/ 0 w 518811"/>
                      <a:gd name="connsiteY3" fmla="*/ 45719 h 252888"/>
                      <a:gd name="connsiteX4" fmla="*/ 0 w 518811"/>
                      <a:gd name="connsiteY4" fmla="*/ 0 h 252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811" h="252888">
                        <a:moveTo>
                          <a:pt x="0" y="0"/>
                        </a:moveTo>
                        <a:lnTo>
                          <a:pt x="518811" y="204788"/>
                        </a:lnTo>
                        <a:lnTo>
                          <a:pt x="518811" y="252888"/>
                        </a:lnTo>
                        <a:lnTo>
                          <a:pt x="0" y="4571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01" name="组合 100">
                  <a:extLst>
                    <a:ext uri="{FF2B5EF4-FFF2-40B4-BE49-F238E27FC236}">
                      <a16:creationId xmlns="" xmlns:a16="http://schemas.microsoft.com/office/drawing/2014/main" id="{729DD528-CEF1-4672-B32F-42A5DBBBDE50}"/>
                    </a:ext>
                  </a:extLst>
                </p:cNvPr>
                <p:cNvGrpSpPr/>
                <p:nvPr/>
              </p:nvGrpSpPr>
              <p:grpSpPr>
                <a:xfrm flipH="1">
                  <a:off x="3044424" y="2931213"/>
                  <a:ext cx="385524" cy="703219"/>
                  <a:chOff x="2485042" y="2923242"/>
                  <a:chExt cx="385524" cy="703219"/>
                </a:xfrm>
              </p:grpSpPr>
              <p:sp>
                <p:nvSpPr>
                  <p:cNvPr id="102" name="矩形 2">
                    <a:extLst>
                      <a:ext uri="{FF2B5EF4-FFF2-40B4-BE49-F238E27FC236}">
                        <a16:creationId xmlns="" xmlns:a16="http://schemas.microsoft.com/office/drawing/2014/main" id="{D8C478A5-3B86-47DF-9A95-5DCDD549B2B8}"/>
                      </a:ext>
                    </a:extLst>
                  </p:cNvPr>
                  <p:cNvSpPr/>
                  <p:nvPr/>
                </p:nvSpPr>
                <p:spPr>
                  <a:xfrm>
                    <a:off x="2495254" y="2923242"/>
                    <a:ext cx="375312" cy="182941"/>
                  </a:xfrm>
                  <a:custGeom>
                    <a:avLst/>
                    <a:gdLst>
                      <a:gd name="connsiteX0" fmla="*/ 0 w 518811"/>
                      <a:gd name="connsiteY0" fmla="*/ 0 h 45719"/>
                      <a:gd name="connsiteX1" fmla="*/ 518811 w 518811"/>
                      <a:gd name="connsiteY1" fmla="*/ 0 h 45719"/>
                      <a:gd name="connsiteX2" fmla="*/ 518811 w 518811"/>
                      <a:gd name="connsiteY2" fmla="*/ 45719 h 45719"/>
                      <a:gd name="connsiteX3" fmla="*/ 0 w 518811"/>
                      <a:gd name="connsiteY3" fmla="*/ 45719 h 45719"/>
                      <a:gd name="connsiteX4" fmla="*/ 0 w 518811"/>
                      <a:gd name="connsiteY4" fmla="*/ 0 h 45719"/>
                      <a:gd name="connsiteX0" fmla="*/ 0 w 518811"/>
                      <a:gd name="connsiteY0" fmla="*/ 0 h 255269"/>
                      <a:gd name="connsiteX1" fmla="*/ 518811 w 518811"/>
                      <a:gd name="connsiteY1" fmla="*/ 0 h 255269"/>
                      <a:gd name="connsiteX2" fmla="*/ 518811 w 518811"/>
                      <a:gd name="connsiteY2" fmla="*/ 255269 h 255269"/>
                      <a:gd name="connsiteX3" fmla="*/ 0 w 518811"/>
                      <a:gd name="connsiteY3" fmla="*/ 45719 h 255269"/>
                      <a:gd name="connsiteX4" fmla="*/ 0 w 518811"/>
                      <a:gd name="connsiteY4" fmla="*/ 0 h 255269"/>
                      <a:gd name="connsiteX0" fmla="*/ 0 w 518811"/>
                      <a:gd name="connsiteY0" fmla="*/ 0 h 255269"/>
                      <a:gd name="connsiteX1" fmla="*/ 518811 w 518811"/>
                      <a:gd name="connsiteY1" fmla="*/ 204788 h 255269"/>
                      <a:gd name="connsiteX2" fmla="*/ 518811 w 518811"/>
                      <a:gd name="connsiteY2" fmla="*/ 255269 h 255269"/>
                      <a:gd name="connsiteX3" fmla="*/ 0 w 518811"/>
                      <a:gd name="connsiteY3" fmla="*/ 45719 h 255269"/>
                      <a:gd name="connsiteX4" fmla="*/ 0 w 518811"/>
                      <a:gd name="connsiteY4" fmla="*/ 0 h 255269"/>
                      <a:gd name="connsiteX0" fmla="*/ 0 w 518811"/>
                      <a:gd name="connsiteY0" fmla="*/ 0 h 252888"/>
                      <a:gd name="connsiteX1" fmla="*/ 518811 w 518811"/>
                      <a:gd name="connsiteY1" fmla="*/ 204788 h 252888"/>
                      <a:gd name="connsiteX2" fmla="*/ 518811 w 518811"/>
                      <a:gd name="connsiteY2" fmla="*/ 252888 h 252888"/>
                      <a:gd name="connsiteX3" fmla="*/ 0 w 518811"/>
                      <a:gd name="connsiteY3" fmla="*/ 45719 h 252888"/>
                      <a:gd name="connsiteX4" fmla="*/ 0 w 518811"/>
                      <a:gd name="connsiteY4" fmla="*/ 0 h 252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811" h="252888">
                        <a:moveTo>
                          <a:pt x="0" y="0"/>
                        </a:moveTo>
                        <a:lnTo>
                          <a:pt x="518811" y="204788"/>
                        </a:lnTo>
                        <a:lnTo>
                          <a:pt x="518811" y="252888"/>
                        </a:lnTo>
                        <a:lnTo>
                          <a:pt x="0" y="4571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" name="矩形 2">
                    <a:extLst>
                      <a:ext uri="{FF2B5EF4-FFF2-40B4-BE49-F238E27FC236}">
                        <a16:creationId xmlns="" xmlns:a16="http://schemas.microsoft.com/office/drawing/2014/main" id="{8CD4B2C3-88A8-4B93-A322-79C120D9388D}"/>
                      </a:ext>
                    </a:extLst>
                  </p:cNvPr>
                  <p:cNvSpPr/>
                  <p:nvPr/>
                </p:nvSpPr>
                <p:spPr>
                  <a:xfrm>
                    <a:off x="2491850" y="3096668"/>
                    <a:ext cx="375312" cy="182941"/>
                  </a:xfrm>
                  <a:custGeom>
                    <a:avLst/>
                    <a:gdLst>
                      <a:gd name="connsiteX0" fmla="*/ 0 w 518811"/>
                      <a:gd name="connsiteY0" fmla="*/ 0 h 45719"/>
                      <a:gd name="connsiteX1" fmla="*/ 518811 w 518811"/>
                      <a:gd name="connsiteY1" fmla="*/ 0 h 45719"/>
                      <a:gd name="connsiteX2" fmla="*/ 518811 w 518811"/>
                      <a:gd name="connsiteY2" fmla="*/ 45719 h 45719"/>
                      <a:gd name="connsiteX3" fmla="*/ 0 w 518811"/>
                      <a:gd name="connsiteY3" fmla="*/ 45719 h 45719"/>
                      <a:gd name="connsiteX4" fmla="*/ 0 w 518811"/>
                      <a:gd name="connsiteY4" fmla="*/ 0 h 45719"/>
                      <a:gd name="connsiteX0" fmla="*/ 0 w 518811"/>
                      <a:gd name="connsiteY0" fmla="*/ 0 h 255269"/>
                      <a:gd name="connsiteX1" fmla="*/ 518811 w 518811"/>
                      <a:gd name="connsiteY1" fmla="*/ 0 h 255269"/>
                      <a:gd name="connsiteX2" fmla="*/ 518811 w 518811"/>
                      <a:gd name="connsiteY2" fmla="*/ 255269 h 255269"/>
                      <a:gd name="connsiteX3" fmla="*/ 0 w 518811"/>
                      <a:gd name="connsiteY3" fmla="*/ 45719 h 255269"/>
                      <a:gd name="connsiteX4" fmla="*/ 0 w 518811"/>
                      <a:gd name="connsiteY4" fmla="*/ 0 h 255269"/>
                      <a:gd name="connsiteX0" fmla="*/ 0 w 518811"/>
                      <a:gd name="connsiteY0" fmla="*/ 0 h 255269"/>
                      <a:gd name="connsiteX1" fmla="*/ 518811 w 518811"/>
                      <a:gd name="connsiteY1" fmla="*/ 204788 h 255269"/>
                      <a:gd name="connsiteX2" fmla="*/ 518811 w 518811"/>
                      <a:gd name="connsiteY2" fmla="*/ 255269 h 255269"/>
                      <a:gd name="connsiteX3" fmla="*/ 0 w 518811"/>
                      <a:gd name="connsiteY3" fmla="*/ 45719 h 255269"/>
                      <a:gd name="connsiteX4" fmla="*/ 0 w 518811"/>
                      <a:gd name="connsiteY4" fmla="*/ 0 h 255269"/>
                      <a:gd name="connsiteX0" fmla="*/ 0 w 518811"/>
                      <a:gd name="connsiteY0" fmla="*/ 0 h 252888"/>
                      <a:gd name="connsiteX1" fmla="*/ 518811 w 518811"/>
                      <a:gd name="connsiteY1" fmla="*/ 204788 h 252888"/>
                      <a:gd name="connsiteX2" fmla="*/ 518811 w 518811"/>
                      <a:gd name="connsiteY2" fmla="*/ 252888 h 252888"/>
                      <a:gd name="connsiteX3" fmla="*/ 0 w 518811"/>
                      <a:gd name="connsiteY3" fmla="*/ 45719 h 252888"/>
                      <a:gd name="connsiteX4" fmla="*/ 0 w 518811"/>
                      <a:gd name="connsiteY4" fmla="*/ 0 h 252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811" h="252888">
                        <a:moveTo>
                          <a:pt x="0" y="0"/>
                        </a:moveTo>
                        <a:lnTo>
                          <a:pt x="518811" y="204788"/>
                        </a:lnTo>
                        <a:lnTo>
                          <a:pt x="518811" y="252888"/>
                        </a:lnTo>
                        <a:lnTo>
                          <a:pt x="0" y="4571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" name="矩形 2">
                    <a:extLst>
                      <a:ext uri="{FF2B5EF4-FFF2-40B4-BE49-F238E27FC236}">
                        <a16:creationId xmlns="" xmlns:a16="http://schemas.microsoft.com/office/drawing/2014/main" id="{5A988509-70B8-45EB-8702-E1D05777DDD6}"/>
                      </a:ext>
                    </a:extLst>
                  </p:cNvPr>
                  <p:cNvSpPr/>
                  <p:nvPr/>
                </p:nvSpPr>
                <p:spPr>
                  <a:xfrm>
                    <a:off x="2488446" y="3270094"/>
                    <a:ext cx="375312" cy="182941"/>
                  </a:xfrm>
                  <a:custGeom>
                    <a:avLst/>
                    <a:gdLst>
                      <a:gd name="connsiteX0" fmla="*/ 0 w 518811"/>
                      <a:gd name="connsiteY0" fmla="*/ 0 h 45719"/>
                      <a:gd name="connsiteX1" fmla="*/ 518811 w 518811"/>
                      <a:gd name="connsiteY1" fmla="*/ 0 h 45719"/>
                      <a:gd name="connsiteX2" fmla="*/ 518811 w 518811"/>
                      <a:gd name="connsiteY2" fmla="*/ 45719 h 45719"/>
                      <a:gd name="connsiteX3" fmla="*/ 0 w 518811"/>
                      <a:gd name="connsiteY3" fmla="*/ 45719 h 45719"/>
                      <a:gd name="connsiteX4" fmla="*/ 0 w 518811"/>
                      <a:gd name="connsiteY4" fmla="*/ 0 h 45719"/>
                      <a:gd name="connsiteX0" fmla="*/ 0 w 518811"/>
                      <a:gd name="connsiteY0" fmla="*/ 0 h 255269"/>
                      <a:gd name="connsiteX1" fmla="*/ 518811 w 518811"/>
                      <a:gd name="connsiteY1" fmla="*/ 0 h 255269"/>
                      <a:gd name="connsiteX2" fmla="*/ 518811 w 518811"/>
                      <a:gd name="connsiteY2" fmla="*/ 255269 h 255269"/>
                      <a:gd name="connsiteX3" fmla="*/ 0 w 518811"/>
                      <a:gd name="connsiteY3" fmla="*/ 45719 h 255269"/>
                      <a:gd name="connsiteX4" fmla="*/ 0 w 518811"/>
                      <a:gd name="connsiteY4" fmla="*/ 0 h 255269"/>
                      <a:gd name="connsiteX0" fmla="*/ 0 w 518811"/>
                      <a:gd name="connsiteY0" fmla="*/ 0 h 255269"/>
                      <a:gd name="connsiteX1" fmla="*/ 518811 w 518811"/>
                      <a:gd name="connsiteY1" fmla="*/ 204788 h 255269"/>
                      <a:gd name="connsiteX2" fmla="*/ 518811 w 518811"/>
                      <a:gd name="connsiteY2" fmla="*/ 255269 h 255269"/>
                      <a:gd name="connsiteX3" fmla="*/ 0 w 518811"/>
                      <a:gd name="connsiteY3" fmla="*/ 45719 h 255269"/>
                      <a:gd name="connsiteX4" fmla="*/ 0 w 518811"/>
                      <a:gd name="connsiteY4" fmla="*/ 0 h 255269"/>
                      <a:gd name="connsiteX0" fmla="*/ 0 w 518811"/>
                      <a:gd name="connsiteY0" fmla="*/ 0 h 252888"/>
                      <a:gd name="connsiteX1" fmla="*/ 518811 w 518811"/>
                      <a:gd name="connsiteY1" fmla="*/ 204788 h 252888"/>
                      <a:gd name="connsiteX2" fmla="*/ 518811 w 518811"/>
                      <a:gd name="connsiteY2" fmla="*/ 252888 h 252888"/>
                      <a:gd name="connsiteX3" fmla="*/ 0 w 518811"/>
                      <a:gd name="connsiteY3" fmla="*/ 45719 h 252888"/>
                      <a:gd name="connsiteX4" fmla="*/ 0 w 518811"/>
                      <a:gd name="connsiteY4" fmla="*/ 0 h 252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811" h="252888">
                        <a:moveTo>
                          <a:pt x="0" y="0"/>
                        </a:moveTo>
                        <a:lnTo>
                          <a:pt x="518811" y="204788"/>
                        </a:lnTo>
                        <a:lnTo>
                          <a:pt x="518811" y="252888"/>
                        </a:lnTo>
                        <a:lnTo>
                          <a:pt x="0" y="4571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" name="矩形 2">
                    <a:extLst>
                      <a:ext uri="{FF2B5EF4-FFF2-40B4-BE49-F238E27FC236}">
                        <a16:creationId xmlns="" xmlns:a16="http://schemas.microsoft.com/office/drawing/2014/main" id="{0ECFAB0D-EF28-466C-AE00-C8B641394DFC}"/>
                      </a:ext>
                    </a:extLst>
                  </p:cNvPr>
                  <p:cNvSpPr/>
                  <p:nvPr/>
                </p:nvSpPr>
                <p:spPr>
                  <a:xfrm>
                    <a:off x="2485042" y="3443520"/>
                    <a:ext cx="375312" cy="182941"/>
                  </a:xfrm>
                  <a:custGeom>
                    <a:avLst/>
                    <a:gdLst>
                      <a:gd name="connsiteX0" fmla="*/ 0 w 518811"/>
                      <a:gd name="connsiteY0" fmla="*/ 0 h 45719"/>
                      <a:gd name="connsiteX1" fmla="*/ 518811 w 518811"/>
                      <a:gd name="connsiteY1" fmla="*/ 0 h 45719"/>
                      <a:gd name="connsiteX2" fmla="*/ 518811 w 518811"/>
                      <a:gd name="connsiteY2" fmla="*/ 45719 h 45719"/>
                      <a:gd name="connsiteX3" fmla="*/ 0 w 518811"/>
                      <a:gd name="connsiteY3" fmla="*/ 45719 h 45719"/>
                      <a:gd name="connsiteX4" fmla="*/ 0 w 518811"/>
                      <a:gd name="connsiteY4" fmla="*/ 0 h 45719"/>
                      <a:gd name="connsiteX0" fmla="*/ 0 w 518811"/>
                      <a:gd name="connsiteY0" fmla="*/ 0 h 255269"/>
                      <a:gd name="connsiteX1" fmla="*/ 518811 w 518811"/>
                      <a:gd name="connsiteY1" fmla="*/ 0 h 255269"/>
                      <a:gd name="connsiteX2" fmla="*/ 518811 w 518811"/>
                      <a:gd name="connsiteY2" fmla="*/ 255269 h 255269"/>
                      <a:gd name="connsiteX3" fmla="*/ 0 w 518811"/>
                      <a:gd name="connsiteY3" fmla="*/ 45719 h 255269"/>
                      <a:gd name="connsiteX4" fmla="*/ 0 w 518811"/>
                      <a:gd name="connsiteY4" fmla="*/ 0 h 255269"/>
                      <a:gd name="connsiteX0" fmla="*/ 0 w 518811"/>
                      <a:gd name="connsiteY0" fmla="*/ 0 h 255269"/>
                      <a:gd name="connsiteX1" fmla="*/ 518811 w 518811"/>
                      <a:gd name="connsiteY1" fmla="*/ 204788 h 255269"/>
                      <a:gd name="connsiteX2" fmla="*/ 518811 w 518811"/>
                      <a:gd name="connsiteY2" fmla="*/ 255269 h 255269"/>
                      <a:gd name="connsiteX3" fmla="*/ 0 w 518811"/>
                      <a:gd name="connsiteY3" fmla="*/ 45719 h 255269"/>
                      <a:gd name="connsiteX4" fmla="*/ 0 w 518811"/>
                      <a:gd name="connsiteY4" fmla="*/ 0 h 255269"/>
                      <a:gd name="connsiteX0" fmla="*/ 0 w 518811"/>
                      <a:gd name="connsiteY0" fmla="*/ 0 h 252888"/>
                      <a:gd name="connsiteX1" fmla="*/ 518811 w 518811"/>
                      <a:gd name="connsiteY1" fmla="*/ 204788 h 252888"/>
                      <a:gd name="connsiteX2" fmla="*/ 518811 w 518811"/>
                      <a:gd name="connsiteY2" fmla="*/ 252888 h 252888"/>
                      <a:gd name="connsiteX3" fmla="*/ 0 w 518811"/>
                      <a:gd name="connsiteY3" fmla="*/ 45719 h 252888"/>
                      <a:gd name="connsiteX4" fmla="*/ 0 w 518811"/>
                      <a:gd name="connsiteY4" fmla="*/ 0 h 252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811" h="252888">
                        <a:moveTo>
                          <a:pt x="0" y="0"/>
                        </a:moveTo>
                        <a:lnTo>
                          <a:pt x="518811" y="204788"/>
                        </a:lnTo>
                        <a:lnTo>
                          <a:pt x="518811" y="252888"/>
                        </a:lnTo>
                        <a:lnTo>
                          <a:pt x="0" y="4571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7" name="Google Shape;282;p20">
                  <a:extLst>
                    <a:ext uri="{FF2B5EF4-FFF2-40B4-BE49-F238E27FC236}">
                      <a16:creationId xmlns="" xmlns:a16="http://schemas.microsoft.com/office/drawing/2014/main" id="{AB8C69FA-14D0-4AD9-AFEE-59ED76664BCB}"/>
                    </a:ext>
                  </a:extLst>
                </p:cNvPr>
                <p:cNvSpPr/>
                <p:nvPr/>
              </p:nvSpPr>
              <p:spPr>
                <a:xfrm>
                  <a:off x="2443263" y="2551996"/>
                  <a:ext cx="1038036" cy="393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4" h="5729" extrusionOk="0">
                      <a:moveTo>
                        <a:pt x="7549" y="0"/>
                      </a:moveTo>
                      <a:lnTo>
                        <a:pt x="1" y="2854"/>
                      </a:lnTo>
                      <a:lnTo>
                        <a:pt x="7549" y="5729"/>
                      </a:lnTo>
                      <a:lnTo>
                        <a:pt x="15104" y="2854"/>
                      </a:lnTo>
                      <a:lnTo>
                        <a:pt x="7549" y="0"/>
                      </a:lnTo>
                      <a:close/>
                    </a:path>
                  </a:pathLst>
                </a:custGeom>
                <a:solidFill>
                  <a:srgbClr val="8BA2F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" name="Google Shape;285;p20">
                  <a:extLst>
                    <a:ext uri="{FF2B5EF4-FFF2-40B4-BE49-F238E27FC236}">
                      <a16:creationId xmlns="" xmlns:a16="http://schemas.microsoft.com/office/drawing/2014/main" id="{DF3E7CD3-CFDD-40A8-A09D-AD05A38275AF}"/>
                    </a:ext>
                  </a:extLst>
                </p:cNvPr>
                <p:cNvSpPr/>
                <p:nvPr/>
              </p:nvSpPr>
              <p:spPr>
                <a:xfrm>
                  <a:off x="2734935" y="2110310"/>
                  <a:ext cx="477233" cy="625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4" h="9099" extrusionOk="0">
                      <a:moveTo>
                        <a:pt x="3457" y="1"/>
                      </a:moveTo>
                      <a:cubicBezTo>
                        <a:pt x="1550" y="1"/>
                        <a:pt x="0" y="1544"/>
                        <a:pt x="0" y="3487"/>
                      </a:cubicBezTo>
                      <a:cubicBezTo>
                        <a:pt x="0" y="6427"/>
                        <a:pt x="3457" y="9099"/>
                        <a:pt x="3457" y="9099"/>
                      </a:cubicBezTo>
                      <a:cubicBezTo>
                        <a:pt x="3457" y="9099"/>
                        <a:pt x="6944" y="6639"/>
                        <a:pt x="6944" y="3487"/>
                      </a:cubicBezTo>
                      <a:cubicBezTo>
                        <a:pt x="6944" y="1544"/>
                        <a:pt x="5401" y="1"/>
                        <a:pt x="34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" name="Google Shape;286;p20">
                  <a:extLst>
                    <a:ext uri="{FF2B5EF4-FFF2-40B4-BE49-F238E27FC236}">
                      <a16:creationId xmlns="" xmlns:a16="http://schemas.microsoft.com/office/drawing/2014/main" id="{B921DA53-C0FC-497E-A267-30BB46C1E891}"/>
                    </a:ext>
                  </a:extLst>
                </p:cNvPr>
                <p:cNvSpPr/>
                <p:nvPr/>
              </p:nvSpPr>
              <p:spPr>
                <a:xfrm>
                  <a:off x="2770398" y="2145359"/>
                  <a:ext cx="406789" cy="406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9" h="5918" extrusionOk="0">
                      <a:moveTo>
                        <a:pt x="2971" y="0"/>
                      </a:moveTo>
                      <a:cubicBezTo>
                        <a:pt x="1333" y="0"/>
                        <a:pt x="1" y="1339"/>
                        <a:pt x="1" y="2977"/>
                      </a:cubicBezTo>
                      <a:cubicBezTo>
                        <a:pt x="1" y="4585"/>
                        <a:pt x="1333" y="5917"/>
                        <a:pt x="2971" y="5917"/>
                      </a:cubicBezTo>
                      <a:cubicBezTo>
                        <a:pt x="4579" y="5917"/>
                        <a:pt x="5918" y="4585"/>
                        <a:pt x="5918" y="2977"/>
                      </a:cubicBezTo>
                      <a:cubicBezTo>
                        <a:pt x="5918" y="1339"/>
                        <a:pt x="4579" y="0"/>
                        <a:pt x="2971" y="0"/>
                      </a:cubicBezTo>
                      <a:close/>
                    </a:path>
                  </a:pathLst>
                </a:custGeom>
                <a:solidFill>
                  <a:srgbClr val="30408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" name="Google Shape;287;p20">
                  <a:extLst>
                    <a:ext uri="{FF2B5EF4-FFF2-40B4-BE49-F238E27FC236}">
                      <a16:creationId xmlns="" xmlns:a16="http://schemas.microsoft.com/office/drawing/2014/main" id="{D6BB54D2-56B2-4CE7-878C-2C703EF00E22}"/>
                    </a:ext>
                  </a:extLst>
                </p:cNvPr>
                <p:cNvSpPr/>
                <p:nvPr/>
              </p:nvSpPr>
              <p:spPr>
                <a:xfrm>
                  <a:off x="1361311" y="4321216"/>
                  <a:ext cx="1557260" cy="590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59" h="8589" extrusionOk="0">
                      <a:moveTo>
                        <a:pt x="11348" y="0"/>
                      </a:moveTo>
                      <a:lnTo>
                        <a:pt x="1" y="4309"/>
                      </a:lnTo>
                      <a:lnTo>
                        <a:pt x="11348" y="8589"/>
                      </a:lnTo>
                      <a:lnTo>
                        <a:pt x="22658" y="4309"/>
                      </a:lnTo>
                      <a:lnTo>
                        <a:pt x="11348" y="0"/>
                      </a:lnTo>
                      <a:close/>
                    </a:path>
                  </a:pathLst>
                </a:custGeom>
                <a:solidFill>
                  <a:srgbClr val="E4E4E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" name="Google Shape;288;p20">
                  <a:extLst>
                    <a:ext uri="{FF2B5EF4-FFF2-40B4-BE49-F238E27FC236}">
                      <a16:creationId xmlns="" xmlns:a16="http://schemas.microsoft.com/office/drawing/2014/main" id="{1D4ED66B-CA51-4871-95E9-7B6BDFCE629A}"/>
                    </a:ext>
                  </a:extLst>
                </p:cNvPr>
                <p:cNvSpPr/>
                <p:nvPr/>
              </p:nvSpPr>
              <p:spPr>
                <a:xfrm>
                  <a:off x="1361311" y="4617278"/>
                  <a:ext cx="779901" cy="508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8" h="7404" extrusionOk="0">
                      <a:moveTo>
                        <a:pt x="1" y="1"/>
                      </a:moveTo>
                      <a:lnTo>
                        <a:pt x="1" y="3123"/>
                      </a:lnTo>
                      <a:lnTo>
                        <a:pt x="11348" y="7403"/>
                      </a:lnTo>
                      <a:lnTo>
                        <a:pt x="11348" y="428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ACACA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289;p20">
                  <a:extLst>
                    <a:ext uri="{FF2B5EF4-FFF2-40B4-BE49-F238E27FC236}">
                      <a16:creationId xmlns="" xmlns:a16="http://schemas.microsoft.com/office/drawing/2014/main" id="{DAEFEE94-4690-4437-BD5A-01064131BBEF}"/>
                    </a:ext>
                  </a:extLst>
                </p:cNvPr>
                <p:cNvSpPr/>
                <p:nvPr/>
              </p:nvSpPr>
              <p:spPr>
                <a:xfrm>
                  <a:off x="2141144" y="4617278"/>
                  <a:ext cx="777427" cy="508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2" h="7404" extrusionOk="0">
                      <a:moveTo>
                        <a:pt x="11311" y="1"/>
                      </a:moveTo>
                      <a:lnTo>
                        <a:pt x="1" y="4281"/>
                      </a:lnTo>
                      <a:lnTo>
                        <a:pt x="1" y="7403"/>
                      </a:lnTo>
                      <a:lnTo>
                        <a:pt x="11311" y="3123"/>
                      </a:lnTo>
                      <a:lnTo>
                        <a:pt x="11311" y="1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" name="Google Shape;290;p20">
                  <a:extLst>
                    <a:ext uri="{FF2B5EF4-FFF2-40B4-BE49-F238E27FC236}">
                      <a16:creationId xmlns="" xmlns:a16="http://schemas.microsoft.com/office/drawing/2014/main" id="{C0EA651C-4BD4-40A0-ADC8-BE7188F2B6A1}"/>
                    </a:ext>
                  </a:extLst>
                </p:cNvPr>
                <p:cNvSpPr/>
                <p:nvPr/>
              </p:nvSpPr>
              <p:spPr>
                <a:xfrm>
                  <a:off x="1621920" y="3927568"/>
                  <a:ext cx="1038036" cy="393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4" h="5729" extrusionOk="0">
                      <a:moveTo>
                        <a:pt x="7556" y="0"/>
                      </a:moveTo>
                      <a:lnTo>
                        <a:pt x="1" y="2882"/>
                      </a:lnTo>
                      <a:lnTo>
                        <a:pt x="7556" y="5728"/>
                      </a:lnTo>
                      <a:lnTo>
                        <a:pt x="15103" y="2882"/>
                      </a:lnTo>
                      <a:lnTo>
                        <a:pt x="7556" y="0"/>
                      </a:lnTo>
                      <a:close/>
                    </a:path>
                  </a:pathLst>
                </a:custGeom>
                <a:solidFill>
                  <a:srgbClr val="8BA2F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" name="Google Shape;291;p20">
                  <a:extLst>
                    <a:ext uri="{FF2B5EF4-FFF2-40B4-BE49-F238E27FC236}">
                      <a16:creationId xmlns="" xmlns:a16="http://schemas.microsoft.com/office/drawing/2014/main" id="{6C7E8FD5-8F89-4EA1-AC1F-93CC0FBA232B}"/>
                    </a:ext>
                  </a:extLst>
                </p:cNvPr>
                <p:cNvSpPr/>
                <p:nvPr/>
              </p:nvSpPr>
              <p:spPr>
                <a:xfrm>
                  <a:off x="1621920" y="4125629"/>
                  <a:ext cx="519293" cy="706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6" h="10278" extrusionOk="0">
                      <a:moveTo>
                        <a:pt x="1" y="0"/>
                      </a:moveTo>
                      <a:lnTo>
                        <a:pt x="1" y="7432"/>
                      </a:lnTo>
                      <a:lnTo>
                        <a:pt x="7556" y="10277"/>
                      </a:lnTo>
                      <a:lnTo>
                        <a:pt x="7556" y="281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75DB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292;p20">
                  <a:extLst>
                    <a:ext uri="{FF2B5EF4-FFF2-40B4-BE49-F238E27FC236}">
                      <a16:creationId xmlns="" xmlns:a16="http://schemas.microsoft.com/office/drawing/2014/main" id="{6B6E86F5-BC52-49A3-B7B0-B6088CB574BB}"/>
                    </a:ext>
                  </a:extLst>
                </p:cNvPr>
                <p:cNvSpPr/>
                <p:nvPr/>
              </p:nvSpPr>
              <p:spPr>
                <a:xfrm>
                  <a:off x="2141144" y="4125629"/>
                  <a:ext cx="518812" cy="706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9" h="10278" extrusionOk="0">
                      <a:moveTo>
                        <a:pt x="7548" y="0"/>
                      </a:moveTo>
                      <a:lnTo>
                        <a:pt x="1" y="2846"/>
                      </a:lnTo>
                      <a:lnTo>
                        <a:pt x="1" y="10277"/>
                      </a:lnTo>
                      <a:lnTo>
                        <a:pt x="7548" y="7432"/>
                      </a:lnTo>
                      <a:lnTo>
                        <a:pt x="7548" y="0"/>
                      </a:lnTo>
                      <a:close/>
                    </a:path>
                  </a:pathLst>
                </a:custGeom>
                <a:solidFill>
                  <a:srgbClr val="30408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" name="Google Shape;293;p20">
                  <a:extLst>
                    <a:ext uri="{FF2B5EF4-FFF2-40B4-BE49-F238E27FC236}">
                      <a16:creationId xmlns="" xmlns:a16="http://schemas.microsoft.com/office/drawing/2014/main" id="{6F7A2C30-A5C3-49E3-B2B5-E7C472EA1382}"/>
                    </a:ext>
                  </a:extLst>
                </p:cNvPr>
                <p:cNvSpPr/>
                <p:nvPr/>
              </p:nvSpPr>
              <p:spPr>
                <a:xfrm>
                  <a:off x="1901565" y="3445815"/>
                  <a:ext cx="479294" cy="627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4" h="9136" extrusionOk="0">
                      <a:moveTo>
                        <a:pt x="3487" y="1"/>
                      </a:moveTo>
                      <a:cubicBezTo>
                        <a:pt x="1543" y="1"/>
                        <a:pt x="0" y="1580"/>
                        <a:pt x="0" y="3495"/>
                      </a:cubicBezTo>
                      <a:cubicBezTo>
                        <a:pt x="0" y="6464"/>
                        <a:pt x="3487" y="9135"/>
                        <a:pt x="3487" y="9135"/>
                      </a:cubicBezTo>
                      <a:cubicBezTo>
                        <a:pt x="3487" y="9135"/>
                        <a:pt x="6973" y="6675"/>
                        <a:pt x="6973" y="3495"/>
                      </a:cubicBezTo>
                      <a:cubicBezTo>
                        <a:pt x="6973" y="1580"/>
                        <a:pt x="5394" y="1"/>
                        <a:pt x="348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294;p20">
                  <a:extLst>
                    <a:ext uri="{FF2B5EF4-FFF2-40B4-BE49-F238E27FC236}">
                      <a16:creationId xmlns="" xmlns:a16="http://schemas.microsoft.com/office/drawing/2014/main" id="{0C7A29BC-A924-47F5-8316-2FBD755C2F36}"/>
                    </a:ext>
                  </a:extLst>
                </p:cNvPr>
                <p:cNvSpPr/>
                <p:nvPr/>
              </p:nvSpPr>
              <p:spPr>
                <a:xfrm>
                  <a:off x="1936547" y="3483339"/>
                  <a:ext cx="406789" cy="40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9" h="5919" extrusionOk="0">
                      <a:moveTo>
                        <a:pt x="2978" y="1"/>
                      </a:moveTo>
                      <a:cubicBezTo>
                        <a:pt x="1340" y="1"/>
                        <a:pt x="1" y="1340"/>
                        <a:pt x="1" y="2949"/>
                      </a:cubicBezTo>
                      <a:cubicBezTo>
                        <a:pt x="1" y="4586"/>
                        <a:pt x="1340" y="5918"/>
                        <a:pt x="2978" y="5918"/>
                      </a:cubicBezTo>
                      <a:cubicBezTo>
                        <a:pt x="4615" y="5918"/>
                        <a:pt x="5918" y="4586"/>
                        <a:pt x="5918" y="2949"/>
                      </a:cubicBezTo>
                      <a:cubicBezTo>
                        <a:pt x="5918" y="1340"/>
                        <a:pt x="4615" y="1"/>
                        <a:pt x="2978" y="1"/>
                      </a:cubicBezTo>
                      <a:close/>
                    </a:path>
                  </a:pathLst>
                </a:custGeom>
                <a:solidFill>
                  <a:srgbClr val="30408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295;p20">
                  <a:extLst>
                    <a:ext uri="{FF2B5EF4-FFF2-40B4-BE49-F238E27FC236}">
                      <a16:creationId xmlns="" xmlns:a16="http://schemas.microsoft.com/office/drawing/2014/main" id="{D05427B6-1F28-4915-B795-0E102228C5BA}"/>
                    </a:ext>
                  </a:extLst>
                </p:cNvPr>
                <p:cNvSpPr/>
                <p:nvPr/>
              </p:nvSpPr>
              <p:spPr>
                <a:xfrm>
                  <a:off x="3085094" y="4321216"/>
                  <a:ext cx="1557191" cy="590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58" h="8589" extrusionOk="0">
                      <a:moveTo>
                        <a:pt x="11311" y="0"/>
                      </a:moveTo>
                      <a:lnTo>
                        <a:pt x="0" y="4309"/>
                      </a:lnTo>
                      <a:lnTo>
                        <a:pt x="11311" y="8589"/>
                      </a:lnTo>
                      <a:lnTo>
                        <a:pt x="22658" y="4309"/>
                      </a:lnTo>
                      <a:lnTo>
                        <a:pt x="11311" y="0"/>
                      </a:lnTo>
                      <a:close/>
                    </a:path>
                  </a:pathLst>
                </a:custGeom>
                <a:solidFill>
                  <a:srgbClr val="E4E4E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" name="Google Shape;296;p20">
                  <a:extLst>
                    <a:ext uri="{FF2B5EF4-FFF2-40B4-BE49-F238E27FC236}">
                      <a16:creationId xmlns="" xmlns:a16="http://schemas.microsoft.com/office/drawing/2014/main" id="{A8FEAB41-1F6D-44DC-880B-11F2054A9EAF}"/>
                    </a:ext>
                  </a:extLst>
                </p:cNvPr>
                <p:cNvSpPr/>
                <p:nvPr/>
              </p:nvSpPr>
              <p:spPr>
                <a:xfrm>
                  <a:off x="3085094" y="4617278"/>
                  <a:ext cx="777359" cy="508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1" h="7404" extrusionOk="0">
                      <a:moveTo>
                        <a:pt x="0" y="1"/>
                      </a:moveTo>
                      <a:lnTo>
                        <a:pt x="0" y="3123"/>
                      </a:lnTo>
                      <a:lnTo>
                        <a:pt x="11311" y="7403"/>
                      </a:lnTo>
                      <a:lnTo>
                        <a:pt x="11311" y="428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ACACA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" name="Google Shape;297;p20">
                  <a:extLst>
                    <a:ext uri="{FF2B5EF4-FFF2-40B4-BE49-F238E27FC236}">
                      <a16:creationId xmlns="" xmlns:a16="http://schemas.microsoft.com/office/drawing/2014/main" id="{3DF7E599-AC37-467E-94DF-8DD4FAE9A008}"/>
                    </a:ext>
                  </a:extLst>
                </p:cNvPr>
                <p:cNvSpPr/>
                <p:nvPr/>
              </p:nvSpPr>
              <p:spPr>
                <a:xfrm>
                  <a:off x="3862384" y="4617278"/>
                  <a:ext cx="779901" cy="508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8" h="7404" extrusionOk="0">
                      <a:moveTo>
                        <a:pt x="11348" y="1"/>
                      </a:moveTo>
                      <a:lnTo>
                        <a:pt x="1" y="4281"/>
                      </a:lnTo>
                      <a:lnTo>
                        <a:pt x="1" y="7403"/>
                      </a:lnTo>
                      <a:lnTo>
                        <a:pt x="11348" y="3123"/>
                      </a:lnTo>
                      <a:lnTo>
                        <a:pt x="11348" y="1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" name="Google Shape;298;p20">
                  <a:extLst>
                    <a:ext uri="{FF2B5EF4-FFF2-40B4-BE49-F238E27FC236}">
                      <a16:creationId xmlns="" xmlns:a16="http://schemas.microsoft.com/office/drawing/2014/main" id="{341795AF-F391-4E36-BD48-E53924D4A5AD}"/>
                    </a:ext>
                  </a:extLst>
                </p:cNvPr>
                <p:cNvSpPr/>
                <p:nvPr/>
              </p:nvSpPr>
              <p:spPr>
                <a:xfrm>
                  <a:off x="3345702" y="3156214"/>
                  <a:ext cx="1035974" cy="392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4" h="5707" extrusionOk="0">
                      <a:moveTo>
                        <a:pt x="7519" y="1"/>
                      </a:moveTo>
                      <a:lnTo>
                        <a:pt x="0" y="2854"/>
                      </a:lnTo>
                      <a:lnTo>
                        <a:pt x="7519" y="5707"/>
                      </a:lnTo>
                      <a:lnTo>
                        <a:pt x="15074" y="2854"/>
                      </a:lnTo>
                      <a:lnTo>
                        <a:pt x="7519" y="1"/>
                      </a:lnTo>
                      <a:close/>
                    </a:path>
                  </a:pathLst>
                </a:custGeom>
                <a:solidFill>
                  <a:srgbClr val="8BA2F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" name="Google Shape;299;p20">
                  <a:extLst>
                    <a:ext uri="{FF2B5EF4-FFF2-40B4-BE49-F238E27FC236}">
                      <a16:creationId xmlns="" xmlns:a16="http://schemas.microsoft.com/office/drawing/2014/main" id="{E780977F-6C1B-4CE5-93BE-91EA7263F741}"/>
                    </a:ext>
                  </a:extLst>
                </p:cNvPr>
                <p:cNvSpPr/>
                <p:nvPr/>
              </p:nvSpPr>
              <p:spPr>
                <a:xfrm>
                  <a:off x="3345702" y="3352283"/>
                  <a:ext cx="516750" cy="1479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9" h="21531" extrusionOk="0">
                      <a:moveTo>
                        <a:pt x="0" y="1"/>
                      </a:moveTo>
                      <a:lnTo>
                        <a:pt x="0" y="18685"/>
                      </a:lnTo>
                      <a:lnTo>
                        <a:pt x="7519" y="21530"/>
                      </a:lnTo>
                      <a:lnTo>
                        <a:pt x="7519" y="285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75DB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" name="Google Shape;300;p20">
                  <a:extLst>
                    <a:ext uri="{FF2B5EF4-FFF2-40B4-BE49-F238E27FC236}">
                      <a16:creationId xmlns="" xmlns:a16="http://schemas.microsoft.com/office/drawing/2014/main" id="{1460A6FB-4797-4FE3-9365-600B9B8FA44F}"/>
                    </a:ext>
                  </a:extLst>
                </p:cNvPr>
                <p:cNvSpPr/>
                <p:nvPr/>
              </p:nvSpPr>
              <p:spPr>
                <a:xfrm>
                  <a:off x="3862384" y="3352283"/>
                  <a:ext cx="519293" cy="1479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6" h="21531" extrusionOk="0">
                      <a:moveTo>
                        <a:pt x="7556" y="1"/>
                      </a:moveTo>
                      <a:lnTo>
                        <a:pt x="1" y="2854"/>
                      </a:lnTo>
                      <a:lnTo>
                        <a:pt x="1" y="21530"/>
                      </a:lnTo>
                      <a:lnTo>
                        <a:pt x="7556" y="18685"/>
                      </a:lnTo>
                      <a:lnTo>
                        <a:pt x="7556" y="1"/>
                      </a:lnTo>
                      <a:close/>
                    </a:path>
                  </a:pathLst>
                </a:custGeom>
                <a:solidFill>
                  <a:srgbClr val="30408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" name="Google Shape;301;p20">
                  <a:extLst>
                    <a:ext uri="{FF2B5EF4-FFF2-40B4-BE49-F238E27FC236}">
                      <a16:creationId xmlns="" xmlns:a16="http://schemas.microsoft.com/office/drawing/2014/main" id="{7715FDE6-0AE5-4661-9FCD-DB6E7F9B2B0C}"/>
                    </a:ext>
                  </a:extLst>
                </p:cNvPr>
                <p:cNvSpPr/>
                <p:nvPr/>
              </p:nvSpPr>
              <p:spPr>
                <a:xfrm>
                  <a:off x="3624798" y="2702020"/>
                  <a:ext cx="477782" cy="625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2" h="9099" extrusionOk="0">
                      <a:moveTo>
                        <a:pt x="3458" y="1"/>
                      </a:moveTo>
                      <a:cubicBezTo>
                        <a:pt x="1551" y="1"/>
                        <a:pt x="0" y="1580"/>
                        <a:pt x="0" y="3487"/>
                      </a:cubicBezTo>
                      <a:cubicBezTo>
                        <a:pt x="0" y="6457"/>
                        <a:pt x="3458" y="9099"/>
                        <a:pt x="3458" y="9099"/>
                      </a:cubicBezTo>
                      <a:cubicBezTo>
                        <a:pt x="3458" y="9099"/>
                        <a:pt x="6951" y="6675"/>
                        <a:pt x="6951" y="3487"/>
                      </a:cubicBezTo>
                      <a:cubicBezTo>
                        <a:pt x="6951" y="1580"/>
                        <a:pt x="5401" y="1"/>
                        <a:pt x="345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" name="Google Shape;302;p20">
                  <a:extLst>
                    <a:ext uri="{FF2B5EF4-FFF2-40B4-BE49-F238E27FC236}">
                      <a16:creationId xmlns="" xmlns:a16="http://schemas.microsoft.com/office/drawing/2014/main" id="{127672DC-5EB0-44C0-AB2C-E55160C6E8CC}"/>
                    </a:ext>
                  </a:extLst>
                </p:cNvPr>
                <p:cNvSpPr/>
                <p:nvPr/>
              </p:nvSpPr>
              <p:spPr>
                <a:xfrm>
                  <a:off x="3660329" y="2737550"/>
                  <a:ext cx="406720" cy="40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8" h="5940" extrusionOk="0">
                      <a:moveTo>
                        <a:pt x="2941" y="1"/>
                      </a:moveTo>
                      <a:cubicBezTo>
                        <a:pt x="1339" y="1"/>
                        <a:pt x="0" y="1333"/>
                        <a:pt x="0" y="2970"/>
                      </a:cubicBezTo>
                      <a:cubicBezTo>
                        <a:pt x="0" y="4608"/>
                        <a:pt x="1339" y="5940"/>
                        <a:pt x="2941" y="5940"/>
                      </a:cubicBezTo>
                      <a:cubicBezTo>
                        <a:pt x="4578" y="5940"/>
                        <a:pt x="5918" y="4608"/>
                        <a:pt x="5918" y="2970"/>
                      </a:cubicBezTo>
                      <a:cubicBezTo>
                        <a:pt x="5918" y="1333"/>
                        <a:pt x="4578" y="1"/>
                        <a:pt x="2941" y="1"/>
                      </a:cubicBezTo>
                      <a:close/>
                    </a:path>
                  </a:pathLst>
                </a:custGeom>
                <a:solidFill>
                  <a:srgbClr val="30408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" name="Google Shape;303;p20">
                  <a:extLst>
                    <a:ext uri="{FF2B5EF4-FFF2-40B4-BE49-F238E27FC236}">
                      <a16:creationId xmlns="" xmlns:a16="http://schemas.microsoft.com/office/drawing/2014/main" id="{FB917A13-8080-42EE-99EF-5F1D6EFDE0E3}"/>
                    </a:ext>
                  </a:extLst>
                </p:cNvPr>
                <p:cNvSpPr/>
                <p:nvPr/>
              </p:nvSpPr>
              <p:spPr>
                <a:xfrm>
                  <a:off x="2220178" y="4667308"/>
                  <a:ext cx="1557260" cy="589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59" h="8582" extrusionOk="0">
                      <a:moveTo>
                        <a:pt x="11340" y="1"/>
                      </a:moveTo>
                      <a:lnTo>
                        <a:pt x="1" y="4310"/>
                      </a:lnTo>
                      <a:lnTo>
                        <a:pt x="11340" y="8582"/>
                      </a:lnTo>
                      <a:lnTo>
                        <a:pt x="22658" y="4310"/>
                      </a:lnTo>
                      <a:lnTo>
                        <a:pt x="11340" y="1"/>
                      </a:lnTo>
                      <a:close/>
                    </a:path>
                  </a:pathLst>
                </a:custGeom>
                <a:solidFill>
                  <a:srgbClr val="E4E4E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" name="Google Shape;304;p20">
                  <a:extLst>
                    <a:ext uri="{FF2B5EF4-FFF2-40B4-BE49-F238E27FC236}">
                      <a16:creationId xmlns="" xmlns:a16="http://schemas.microsoft.com/office/drawing/2014/main" id="{23D2D84E-CAB2-4FF8-BF72-12FD84C0419B}"/>
                    </a:ext>
                  </a:extLst>
                </p:cNvPr>
                <p:cNvSpPr/>
                <p:nvPr/>
              </p:nvSpPr>
              <p:spPr>
                <a:xfrm>
                  <a:off x="2220178" y="4963438"/>
                  <a:ext cx="779420" cy="508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1" h="7396" extrusionOk="0">
                      <a:moveTo>
                        <a:pt x="1" y="1"/>
                      </a:moveTo>
                      <a:lnTo>
                        <a:pt x="1" y="3123"/>
                      </a:lnTo>
                      <a:lnTo>
                        <a:pt x="11340" y="7395"/>
                      </a:lnTo>
                      <a:lnTo>
                        <a:pt x="11340" y="4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ACACA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Google Shape;305;p20">
                  <a:extLst>
                    <a:ext uri="{FF2B5EF4-FFF2-40B4-BE49-F238E27FC236}">
                      <a16:creationId xmlns="" xmlns:a16="http://schemas.microsoft.com/office/drawing/2014/main" id="{CF75A36E-7B84-4933-AAD6-2AA6359E2509}"/>
                    </a:ext>
                  </a:extLst>
                </p:cNvPr>
                <p:cNvSpPr/>
                <p:nvPr/>
              </p:nvSpPr>
              <p:spPr>
                <a:xfrm>
                  <a:off x="2999530" y="4963438"/>
                  <a:ext cx="777908" cy="508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9" h="7396" extrusionOk="0">
                      <a:moveTo>
                        <a:pt x="11318" y="1"/>
                      </a:moveTo>
                      <a:lnTo>
                        <a:pt x="0" y="4273"/>
                      </a:lnTo>
                      <a:lnTo>
                        <a:pt x="0" y="7395"/>
                      </a:lnTo>
                      <a:lnTo>
                        <a:pt x="11318" y="3123"/>
                      </a:lnTo>
                      <a:lnTo>
                        <a:pt x="11318" y="1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Google Shape;306;p20">
                  <a:extLst>
                    <a:ext uri="{FF2B5EF4-FFF2-40B4-BE49-F238E27FC236}">
                      <a16:creationId xmlns="" xmlns:a16="http://schemas.microsoft.com/office/drawing/2014/main" id="{8E057E3E-FB79-4E58-8718-73CC1B85CB81}"/>
                    </a:ext>
                  </a:extLst>
                </p:cNvPr>
                <p:cNvSpPr/>
                <p:nvPr/>
              </p:nvSpPr>
              <p:spPr>
                <a:xfrm>
                  <a:off x="2480787" y="3760982"/>
                  <a:ext cx="1036043" cy="391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5" h="5700" extrusionOk="0">
                      <a:moveTo>
                        <a:pt x="7548" y="0"/>
                      </a:moveTo>
                      <a:lnTo>
                        <a:pt x="1" y="2846"/>
                      </a:lnTo>
                      <a:lnTo>
                        <a:pt x="7548" y="5699"/>
                      </a:lnTo>
                      <a:lnTo>
                        <a:pt x="15074" y="2846"/>
                      </a:lnTo>
                      <a:lnTo>
                        <a:pt x="7548" y="0"/>
                      </a:lnTo>
                      <a:close/>
                    </a:path>
                  </a:pathLst>
                </a:custGeom>
                <a:solidFill>
                  <a:srgbClr val="8BA2F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" name="Google Shape;307;p20">
                  <a:extLst>
                    <a:ext uri="{FF2B5EF4-FFF2-40B4-BE49-F238E27FC236}">
                      <a16:creationId xmlns="" xmlns:a16="http://schemas.microsoft.com/office/drawing/2014/main" id="{B9664E72-2AF4-408D-BDA2-799A67D3280D}"/>
                    </a:ext>
                  </a:extLst>
                </p:cNvPr>
                <p:cNvSpPr/>
                <p:nvPr/>
              </p:nvSpPr>
              <p:spPr>
                <a:xfrm>
                  <a:off x="2480787" y="3956569"/>
                  <a:ext cx="518812" cy="1221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9" h="17774" extrusionOk="0">
                      <a:moveTo>
                        <a:pt x="1" y="0"/>
                      </a:moveTo>
                      <a:lnTo>
                        <a:pt x="1" y="14921"/>
                      </a:lnTo>
                      <a:lnTo>
                        <a:pt x="7548" y="17774"/>
                      </a:lnTo>
                      <a:lnTo>
                        <a:pt x="7548" y="28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75DB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" name="Google Shape;308;p20">
                  <a:extLst>
                    <a:ext uri="{FF2B5EF4-FFF2-40B4-BE49-F238E27FC236}">
                      <a16:creationId xmlns="" xmlns:a16="http://schemas.microsoft.com/office/drawing/2014/main" id="{7E798F9E-5A54-4880-903A-ED1081F4F580}"/>
                    </a:ext>
                  </a:extLst>
                </p:cNvPr>
                <p:cNvSpPr/>
                <p:nvPr/>
              </p:nvSpPr>
              <p:spPr>
                <a:xfrm>
                  <a:off x="2999530" y="3956569"/>
                  <a:ext cx="517300" cy="1221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7" h="17774" extrusionOk="0">
                      <a:moveTo>
                        <a:pt x="7526" y="0"/>
                      </a:moveTo>
                      <a:lnTo>
                        <a:pt x="0" y="2853"/>
                      </a:lnTo>
                      <a:lnTo>
                        <a:pt x="0" y="17774"/>
                      </a:lnTo>
                      <a:lnTo>
                        <a:pt x="7526" y="14921"/>
                      </a:lnTo>
                      <a:lnTo>
                        <a:pt x="7526" y="0"/>
                      </a:lnTo>
                      <a:close/>
                    </a:path>
                  </a:pathLst>
                </a:custGeom>
                <a:solidFill>
                  <a:srgbClr val="30408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" name="Google Shape;309;p20">
                  <a:extLst>
                    <a:ext uri="{FF2B5EF4-FFF2-40B4-BE49-F238E27FC236}">
                      <a16:creationId xmlns="" xmlns:a16="http://schemas.microsoft.com/office/drawing/2014/main" id="{40719772-353D-43D8-99BC-CE8BB006A1DD}"/>
                    </a:ext>
                  </a:extLst>
                </p:cNvPr>
                <p:cNvSpPr/>
                <p:nvPr/>
              </p:nvSpPr>
              <p:spPr>
                <a:xfrm>
                  <a:off x="2759952" y="3354276"/>
                  <a:ext cx="477233" cy="625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4" h="9099" extrusionOk="0">
                      <a:moveTo>
                        <a:pt x="3486" y="1"/>
                      </a:moveTo>
                      <a:cubicBezTo>
                        <a:pt x="1550" y="1"/>
                        <a:pt x="0" y="1551"/>
                        <a:pt x="0" y="3487"/>
                      </a:cubicBezTo>
                      <a:cubicBezTo>
                        <a:pt x="0" y="6428"/>
                        <a:pt x="3486" y="9099"/>
                        <a:pt x="3486" y="9099"/>
                      </a:cubicBezTo>
                      <a:cubicBezTo>
                        <a:pt x="3486" y="9099"/>
                        <a:pt x="6944" y="6646"/>
                        <a:pt x="6944" y="3487"/>
                      </a:cubicBezTo>
                      <a:cubicBezTo>
                        <a:pt x="6944" y="1551"/>
                        <a:pt x="5401" y="1"/>
                        <a:pt x="34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" name="Google Shape;310;p20">
                  <a:extLst>
                    <a:ext uri="{FF2B5EF4-FFF2-40B4-BE49-F238E27FC236}">
                      <a16:creationId xmlns="" xmlns:a16="http://schemas.microsoft.com/office/drawing/2014/main" id="{7D9FC050-7061-43D9-BE26-E9AA41B22A4E}"/>
                    </a:ext>
                  </a:extLst>
                </p:cNvPr>
                <p:cNvSpPr/>
                <p:nvPr/>
              </p:nvSpPr>
              <p:spPr>
                <a:xfrm>
                  <a:off x="2795414" y="3389806"/>
                  <a:ext cx="406789" cy="4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9" h="5911" extrusionOk="0">
                      <a:moveTo>
                        <a:pt x="2970" y="1"/>
                      </a:moveTo>
                      <a:cubicBezTo>
                        <a:pt x="1333" y="1"/>
                        <a:pt x="1" y="1333"/>
                        <a:pt x="1" y="2970"/>
                      </a:cubicBezTo>
                      <a:cubicBezTo>
                        <a:pt x="1" y="4608"/>
                        <a:pt x="1333" y="5911"/>
                        <a:pt x="2970" y="5911"/>
                      </a:cubicBezTo>
                      <a:cubicBezTo>
                        <a:pt x="4579" y="5911"/>
                        <a:pt x="5918" y="4608"/>
                        <a:pt x="5918" y="2970"/>
                      </a:cubicBezTo>
                      <a:cubicBezTo>
                        <a:pt x="5918" y="1333"/>
                        <a:pt x="4579" y="1"/>
                        <a:pt x="2970" y="1"/>
                      </a:cubicBezTo>
                      <a:close/>
                    </a:path>
                  </a:pathLst>
                </a:custGeom>
                <a:solidFill>
                  <a:srgbClr val="30408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8" name="Google Shape;1002;p32">
                <a:extLst>
                  <a:ext uri="{FF2B5EF4-FFF2-40B4-BE49-F238E27FC236}">
                    <a16:creationId xmlns="" xmlns:a16="http://schemas.microsoft.com/office/drawing/2014/main" id="{5CD1DFC0-A5D4-4730-ACEE-7CCAE06164AF}"/>
                  </a:ext>
                </a:extLst>
              </p:cNvPr>
              <p:cNvGrpSpPr/>
              <p:nvPr/>
            </p:nvGrpSpPr>
            <p:grpSpPr>
              <a:xfrm>
                <a:off x="2765923" y="2184942"/>
                <a:ext cx="186656" cy="218219"/>
                <a:chOff x="-48237000" y="2342650"/>
                <a:chExt cx="256800" cy="300225"/>
              </a:xfrm>
              <a:solidFill>
                <a:schemeClr val="bg1"/>
              </a:solidFill>
            </p:grpSpPr>
            <p:sp>
              <p:nvSpPr>
                <p:cNvPr id="109" name="Google Shape;1003;p32">
                  <a:extLst>
                    <a:ext uri="{FF2B5EF4-FFF2-40B4-BE49-F238E27FC236}">
                      <a16:creationId xmlns="" xmlns:a16="http://schemas.microsoft.com/office/drawing/2014/main" id="{2DA07AF4-56FE-4550-B183-8FB1BE1C1E1E}"/>
                    </a:ext>
                  </a:extLst>
                </p:cNvPr>
                <p:cNvSpPr/>
                <p:nvPr/>
              </p:nvSpPr>
              <p:spPr>
                <a:xfrm>
                  <a:off x="-48237000" y="2342650"/>
                  <a:ext cx="256800" cy="30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2" h="12009" extrusionOk="0">
                      <a:moveTo>
                        <a:pt x="4507" y="679"/>
                      </a:moveTo>
                      <a:cubicBezTo>
                        <a:pt x="4774" y="679"/>
                        <a:pt x="5048" y="706"/>
                        <a:pt x="5325" y="762"/>
                      </a:cubicBezTo>
                      <a:cubicBezTo>
                        <a:pt x="6774" y="1077"/>
                        <a:pt x="7940" y="2274"/>
                        <a:pt x="8255" y="3723"/>
                      </a:cubicBezTo>
                      <a:cubicBezTo>
                        <a:pt x="8381" y="4227"/>
                        <a:pt x="8381" y="4763"/>
                        <a:pt x="8318" y="5267"/>
                      </a:cubicBezTo>
                      <a:cubicBezTo>
                        <a:pt x="8318" y="5330"/>
                        <a:pt x="8318" y="5424"/>
                        <a:pt x="8350" y="5487"/>
                      </a:cubicBezTo>
                      <a:lnTo>
                        <a:pt x="9263" y="7220"/>
                      </a:lnTo>
                      <a:cubicBezTo>
                        <a:pt x="9389" y="7441"/>
                        <a:pt x="9232" y="7756"/>
                        <a:pt x="8980" y="7756"/>
                      </a:cubicBezTo>
                      <a:lnTo>
                        <a:pt x="8034" y="7756"/>
                      </a:lnTo>
                      <a:cubicBezTo>
                        <a:pt x="7845" y="7756"/>
                        <a:pt x="7688" y="7913"/>
                        <a:pt x="7688" y="8102"/>
                      </a:cubicBezTo>
                      <a:lnTo>
                        <a:pt x="7688" y="9867"/>
                      </a:lnTo>
                      <a:lnTo>
                        <a:pt x="5892" y="9867"/>
                      </a:lnTo>
                      <a:cubicBezTo>
                        <a:pt x="5703" y="9867"/>
                        <a:pt x="5546" y="10024"/>
                        <a:pt x="5546" y="10213"/>
                      </a:cubicBezTo>
                      <a:lnTo>
                        <a:pt x="5546" y="11284"/>
                      </a:lnTo>
                      <a:lnTo>
                        <a:pt x="2049" y="11284"/>
                      </a:lnTo>
                      <a:lnTo>
                        <a:pt x="2049" y="7693"/>
                      </a:lnTo>
                      <a:cubicBezTo>
                        <a:pt x="2049" y="7598"/>
                        <a:pt x="2017" y="7504"/>
                        <a:pt x="1923" y="7441"/>
                      </a:cubicBezTo>
                      <a:cubicBezTo>
                        <a:pt x="1103" y="6685"/>
                        <a:pt x="631" y="5645"/>
                        <a:pt x="631" y="4542"/>
                      </a:cubicBezTo>
                      <a:cubicBezTo>
                        <a:pt x="631" y="2387"/>
                        <a:pt x="2372" y="679"/>
                        <a:pt x="4507" y="679"/>
                      </a:cubicBezTo>
                      <a:close/>
                      <a:moveTo>
                        <a:pt x="4570" y="0"/>
                      </a:moveTo>
                      <a:cubicBezTo>
                        <a:pt x="2059" y="0"/>
                        <a:pt x="1" y="1999"/>
                        <a:pt x="1" y="4542"/>
                      </a:cubicBezTo>
                      <a:cubicBezTo>
                        <a:pt x="1" y="5802"/>
                        <a:pt x="505" y="7000"/>
                        <a:pt x="1418" y="7850"/>
                      </a:cubicBezTo>
                      <a:lnTo>
                        <a:pt x="1418" y="11631"/>
                      </a:lnTo>
                      <a:cubicBezTo>
                        <a:pt x="1418" y="11851"/>
                        <a:pt x="1576" y="12009"/>
                        <a:pt x="1765" y="12009"/>
                      </a:cubicBezTo>
                      <a:lnTo>
                        <a:pt x="5987" y="12009"/>
                      </a:lnTo>
                      <a:cubicBezTo>
                        <a:pt x="6176" y="12009"/>
                        <a:pt x="6333" y="11851"/>
                        <a:pt x="6333" y="11631"/>
                      </a:cubicBezTo>
                      <a:lnTo>
                        <a:pt x="6333" y="10591"/>
                      </a:lnTo>
                      <a:lnTo>
                        <a:pt x="8097" y="10591"/>
                      </a:lnTo>
                      <a:cubicBezTo>
                        <a:pt x="8287" y="10591"/>
                        <a:pt x="8444" y="10434"/>
                        <a:pt x="8444" y="10213"/>
                      </a:cubicBezTo>
                      <a:lnTo>
                        <a:pt x="8444" y="8449"/>
                      </a:lnTo>
                      <a:lnTo>
                        <a:pt x="9043" y="8449"/>
                      </a:lnTo>
                      <a:cubicBezTo>
                        <a:pt x="9799" y="8417"/>
                        <a:pt x="10271" y="7598"/>
                        <a:pt x="9925" y="6874"/>
                      </a:cubicBezTo>
                      <a:lnTo>
                        <a:pt x="9043" y="5267"/>
                      </a:lnTo>
                      <a:cubicBezTo>
                        <a:pt x="9137" y="4700"/>
                        <a:pt x="9137" y="4164"/>
                        <a:pt x="9011" y="3597"/>
                      </a:cubicBezTo>
                      <a:cubicBezTo>
                        <a:pt x="8665" y="1864"/>
                        <a:pt x="7247" y="510"/>
                        <a:pt x="5546" y="100"/>
                      </a:cubicBezTo>
                      <a:cubicBezTo>
                        <a:pt x="5215" y="33"/>
                        <a:pt x="4889" y="0"/>
                        <a:pt x="457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" name="Google Shape;1004;p32">
                  <a:extLst>
                    <a:ext uri="{FF2B5EF4-FFF2-40B4-BE49-F238E27FC236}">
                      <a16:creationId xmlns="" xmlns:a16="http://schemas.microsoft.com/office/drawing/2014/main" id="{56BCA0E9-FD0D-44A2-AAFF-193CC64329C8}"/>
                    </a:ext>
                  </a:extLst>
                </p:cNvPr>
                <p:cNvSpPr/>
                <p:nvPr/>
              </p:nvSpPr>
              <p:spPr>
                <a:xfrm>
                  <a:off x="-48195250" y="2377425"/>
                  <a:ext cx="144150" cy="14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6" h="5609" extrusionOk="0">
                      <a:moveTo>
                        <a:pt x="3214" y="757"/>
                      </a:moveTo>
                      <a:lnTo>
                        <a:pt x="3214" y="883"/>
                      </a:lnTo>
                      <a:cubicBezTo>
                        <a:pt x="3214" y="1040"/>
                        <a:pt x="3277" y="1135"/>
                        <a:pt x="3435" y="1198"/>
                      </a:cubicBezTo>
                      <a:cubicBezTo>
                        <a:pt x="3624" y="1261"/>
                        <a:pt x="3844" y="1387"/>
                        <a:pt x="4002" y="1513"/>
                      </a:cubicBezTo>
                      <a:cubicBezTo>
                        <a:pt x="4061" y="1553"/>
                        <a:pt x="4146" y="1593"/>
                        <a:pt x="4233" y="1593"/>
                      </a:cubicBezTo>
                      <a:cubicBezTo>
                        <a:pt x="4283" y="1593"/>
                        <a:pt x="4333" y="1579"/>
                        <a:pt x="4380" y="1545"/>
                      </a:cubicBezTo>
                      <a:lnTo>
                        <a:pt x="4506" y="1482"/>
                      </a:lnTo>
                      <a:lnTo>
                        <a:pt x="4852" y="2049"/>
                      </a:lnTo>
                      <a:lnTo>
                        <a:pt x="4726" y="2143"/>
                      </a:lnTo>
                      <a:cubicBezTo>
                        <a:pt x="4632" y="2206"/>
                        <a:pt x="4537" y="2364"/>
                        <a:pt x="4569" y="2490"/>
                      </a:cubicBezTo>
                      <a:cubicBezTo>
                        <a:pt x="4632" y="2710"/>
                        <a:pt x="4632" y="2899"/>
                        <a:pt x="4569" y="3120"/>
                      </a:cubicBezTo>
                      <a:cubicBezTo>
                        <a:pt x="4537" y="3277"/>
                        <a:pt x="4632" y="3403"/>
                        <a:pt x="4726" y="3466"/>
                      </a:cubicBezTo>
                      <a:lnTo>
                        <a:pt x="4852" y="3561"/>
                      </a:lnTo>
                      <a:lnTo>
                        <a:pt x="4506" y="4159"/>
                      </a:lnTo>
                      <a:lnTo>
                        <a:pt x="4380" y="4065"/>
                      </a:lnTo>
                      <a:cubicBezTo>
                        <a:pt x="4323" y="4037"/>
                        <a:pt x="4260" y="4021"/>
                        <a:pt x="4199" y="4021"/>
                      </a:cubicBezTo>
                      <a:cubicBezTo>
                        <a:pt x="4125" y="4021"/>
                        <a:pt x="4054" y="4044"/>
                        <a:pt x="4002" y="4096"/>
                      </a:cubicBezTo>
                      <a:cubicBezTo>
                        <a:pt x="3844" y="4254"/>
                        <a:pt x="3624" y="4348"/>
                        <a:pt x="3435" y="4411"/>
                      </a:cubicBezTo>
                      <a:cubicBezTo>
                        <a:pt x="3277" y="4475"/>
                        <a:pt x="3214" y="4632"/>
                        <a:pt x="3214" y="4727"/>
                      </a:cubicBezTo>
                      <a:lnTo>
                        <a:pt x="3214" y="4853"/>
                      </a:lnTo>
                      <a:lnTo>
                        <a:pt x="2489" y="4853"/>
                      </a:lnTo>
                      <a:lnTo>
                        <a:pt x="2489" y="4727"/>
                      </a:lnTo>
                      <a:cubicBezTo>
                        <a:pt x="2489" y="4569"/>
                        <a:pt x="2426" y="4475"/>
                        <a:pt x="2269" y="4411"/>
                      </a:cubicBezTo>
                      <a:cubicBezTo>
                        <a:pt x="2048" y="4348"/>
                        <a:pt x="1859" y="4222"/>
                        <a:pt x="1702" y="4096"/>
                      </a:cubicBezTo>
                      <a:cubicBezTo>
                        <a:pt x="1622" y="4057"/>
                        <a:pt x="1530" y="4017"/>
                        <a:pt x="1449" y="4017"/>
                      </a:cubicBezTo>
                      <a:cubicBezTo>
                        <a:pt x="1402" y="4017"/>
                        <a:pt x="1358" y="4030"/>
                        <a:pt x="1324" y="4065"/>
                      </a:cubicBezTo>
                      <a:lnTo>
                        <a:pt x="1198" y="4159"/>
                      </a:lnTo>
                      <a:lnTo>
                        <a:pt x="851" y="3561"/>
                      </a:lnTo>
                      <a:lnTo>
                        <a:pt x="946" y="3466"/>
                      </a:lnTo>
                      <a:cubicBezTo>
                        <a:pt x="1072" y="3403"/>
                        <a:pt x="1166" y="3246"/>
                        <a:pt x="1103" y="3120"/>
                      </a:cubicBezTo>
                      <a:cubicBezTo>
                        <a:pt x="1072" y="2899"/>
                        <a:pt x="1072" y="2710"/>
                        <a:pt x="1103" y="2490"/>
                      </a:cubicBezTo>
                      <a:cubicBezTo>
                        <a:pt x="1166" y="2332"/>
                        <a:pt x="1072" y="2206"/>
                        <a:pt x="946" y="2143"/>
                      </a:cubicBezTo>
                      <a:lnTo>
                        <a:pt x="851" y="2049"/>
                      </a:lnTo>
                      <a:lnTo>
                        <a:pt x="1198" y="1482"/>
                      </a:lnTo>
                      <a:lnTo>
                        <a:pt x="1324" y="1545"/>
                      </a:lnTo>
                      <a:cubicBezTo>
                        <a:pt x="1366" y="1573"/>
                        <a:pt x="1421" y="1588"/>
                        <a:pt x="1481" y="1588"/>
                      </a:cubicBezTo>
                      <a:cubicBezTo>
                        <a:pt x="1553" y="1588"/>
                        <a:pt x="1632" y="1565"/>
                        <a:pt x="1702" y="1513"/>
                      </a:cubicBezTo>
                      <a:cubicBezTo>
                        <a:pt x="1859" y="1356"/>
                        <a:pt x="2048" y="1261"/>
                        <a:pt x="2269" y="1198"/>
                      </a:cubicBezTo>
                      <a:cubicBezTo>
                        <a:pt x="2426" y="1135"/>
                        <a:pt x="2489" y="977"/>
                        <a:pt x="2489" y="883"/>
                      </a:cubicBezTo>
                      <a:lnTo>
                        <a:pt x="2489" y="757"/>
                      </a:lnTo>
                      <a:close/>
                      <a:moveTo>
                        <a:pt x="2174" y="1"/>
                      </a:moveTo>
                      <a:cubicBezTo>
                        <a:pt x="1985" y="1"/>
                        <a:pt x="1828" y="158"/>
                        <a:pt x="1828" y="379"/>
                      </a:cubicBezTo>
                      <a:lnTo>
                        <a:pt x="1828" y="599"/>
                      </a:lnTo>
                      <a:cubicBezTo>
                        <a:pt x="1702" y="631"/>
                        <a:pt x="1576" y="725"/>
                        <a:pt x="1513" y="788"/>
                      </a:cubicBezTo>
                      <a:lnTo>
                        <a:pt x="1324" y="694"/>
                      </a:lnTo>
                      <a:cubicBezTo>
                        <a:pt x="1265" y="658"/>
                        <a:pt x="1192" y="641"/>
                        <a:pt x="1122" y="641"/>
                      </a:cubicBezTo>
                      <a:cubicBezTo>
                        <a:pt x="1004" y="641"/>
                        <a:pt x="890" y="690"/>
                        <a:pt x="851" y="788"/>
                      </a:cubicBezTo>
                      <a:lnTo>
                        <a:pt x="126" y="2017"/>
                      </a:lnTo>
                      <a:cubicBezTo>
                        <a:pt x="63" y="2175"/>
                        <a:pt x="95" y="2427"/>
                        <a:pt x="253" y="2490"/>
                      </a:cubicBezTo>
                      <a:lnTo>
                        <a:pt x="442" y="2616"/>
                      </a:lnTo>
                      <a:lnTo>
                        <a:pt x="442" y="2994"/>
                      </a:lnTo>
                      <a:lnTo>
                        <a:pt x="253" y="3120"/>
                      </a:lnTo>
                      <a:cubicBezTo>
                        <a:pt x="95" y="3214"/>
                        <a:pt x="0" y="3435"/>
                        <a:pt x="126" y="3592"/>
                      </a:cubicBezTo>
                      <a:lnTo>
                        <a:pt x="851" y="4821"/>
                      </a:lnTo>
                      <a:cubicBezTo>
                        <a:pt x="894" y="4928"/>
                        <a:pt x="1024" y="4991"/>
                        <a:pt x="1152" y="4991"/>
                      </a:cubicBezTo>
                      <a:cubicBezTo>
                        <a:pt x="1213" y="4991"/>
                        <a:pt x="1273" y="4977"/>
                        <a:pt x="1324" y="4947"/>
                      </a:cubicBezTo>
                      <a:lnTo>
                        <a:pt x="1513" y="4821"/>
                      </a:lnTo>
                      <a:cubicBezTo>
                        <a:pt x="1639" y="4884"/>
                        <a:pt x="1733" y="4979"/>
                        <a:pt x="1828" y="5010"/>
                      </a:cubicBezTo>
                      <a:lnTo>
                        <a:pt x="1828" y="5262"/>
                      </a:lnTo>
                      <a:cubicBezTo>
                        <a:pt x="1828" y="5451"/>
                        <a:pt x="1985" y="5609"/>
                        <a:pt x="2174" y="5609"/>
                      </a:cubicBezTo>
                      <a:lnTo>
                        <a:pt x="3592" y="5609"/>
                      </a:lnTo>
                      <a:cubicBezTo>
                        <a:pt x="3781" y="5609"/>
                        <a:pt x="3939" y="5451"/>
                        <a:pt x="3939" y="5262"/>
                      </a:cubicBezTo>
                      <a:lnTo>
                        <a:pt x="3939" y="5010"/>
                      </a:lnTo>
                      <a:cubicBezTo>
                        <a:pt x="4065" y="4979"/>
                        <a:pt x="4191" y="4884"/>
                        <a:pt x="4254" y="4821"/>
                      </a:cubicBezTo>
                      <a:lnTo>
                        <a:pt x="4474" y="4947"/>
                      </a:lnTo>
                      <a:cubicBezTo>
                        <a:pt x="4524" y="4967"/>
                        <a:pt x="4580" y="4978"/>
                        <a:pt x="4637" y="4978"/>
                      </a:cubicBezTo>
                      <a:cubicBezTo>
                        <a:pt x="4759" y="4978"/>
                        <a:pt x="4882" y="4929"/>
                        <a:pt x="4947" y="4821"/>
                      </a:cubicBezTo>
                      <a:lnTo>
                        <a:pt x="5640" y="3592"/>
                      </a:lnTo>
                      <a:cubicBezTo>
                        <a:pt x="5734" y="3435"/>
                        <a:pt x="5671" y="3214"/>
                        <a:pt x="5514" y="3120"/>
                      </a:cubicBezTo>
                      <a:lnTo>
                        <a:pt x="5325" y="2994"/>
                      </a:lnTo>
                      <a:lnTo>
                        <a:pt x="5325" y="2616"/>
                      </a:lnTo>
                      <a:lnTo>
                        <a:pt x="5514" y="2490"/>
                      </a:lnTo>
                      <a:cubicBezTo>
                        <a:pt x="5671" y="2427"/>
                        <a:pt x="5766" y="2206"/>
                        <a:pt x="5640" y="2017"/>
                      </a:cubicBezTo>
                      <a:lnTo>
                        <a:pt x="4947" y="788"/>
                      </a:lnTo>
                      <a:cubicBezTo>
                        <a:pt x="4887" y="689"/>
                        <a:pt x="4777" y="627"/>
                        <a:pt x="4664" y="627"/>
                      </a:cubicBezTo>
                      <a:cubicBezTo>
                        <a:pt x="4598" y="627"/>
                        <a:pt x="4532" y="648"/>
                        <a:pt x="4474" y="694"/>
                      </a:cubicBezTo>
                      <a:lnTo>
                        <a:pt x="4254" y="788"/>
                      </a:lnTo>
                      <a:cubicBezTo>
                        <a:pt x="4159" y="725"/>
                        <a:pt x="4033" y="631"/>
                        <a:pt x="3939" y="599"/>
                      </a:cubicBezTo>
                      <a:lnTo>
                        <a:pt x="3939" y="379"/>
                      </a:lnTo>
                      <a:cubicBezTo>
                        <a:pt x="3939" y="158"/>
                        <a:pt x="3781" y="1"/>
                        <a:pt x="359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" name="Google Shape;1005;p32">
                  <a:extLst>
                    <a:ext uri="{FF2B5EF4-FFF2-40B4-BE49-F238E27FC236}">
                      <a16:creationId xmlns="" xmlns:a16="http://schemas.microsoft.com/office/drawing/2014/main" id="{710C4274-991E-4394-9BF8-0DEA64F9EF93}"/>
                    </a:ext>
                  </a:extLst>
                </p:cNvPr>
                <p:cNvSpPr/>
                <p:nvPr/>
              </p:nvSpPr>
              <p:spPr>
                <a:xfrm>
                  <a:off x="-48150350" y="2422325"/>
                  <a:ext cx="52775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2112" extrusionOk="0">
                      <a:moveTo>
                        <a:pt x="1040" y="662"/>
                      </a:moveTo>
                      <a:cubicBezTo>
                        <a:pt x="1260" y="662"/>
                        <a:pt x="1418" y="820"/>
                        <a:pt x="1418" y="1009"/>
                      </a:cubicBezTo>
                      <a:cubicBezTo>
                        <a:pt x="1418" y="1198"/>
                        <a:pt x="1260" y="1355"/>
                        <a:pt x="1040" y="1355"/>
                      </a:cubicBezTo>
                      <a:cubicBezTo>
                        <a:pt x="851" y="1355"/>
                        <a:pt x="693" y="1198"/>
                        <a:pt x="693" y="1009"/>
                      </a:cubicBezTo>
                      <a:cubicBezTo>
                        <a:pt x="693" y="820"/>
                        <a:pt x="851" y="662"/>
                        <a:pt x="1040" y="662"/>
                      </a:cubicBezTo>
                      <a:close/>
                      <a:moveTo>
                        <a:pt x="1040" y="1"/>
                      </a:moveTo>
                      <a:cubicBezTo>
                        <a:pt x="473" y="1"/>
                        <a:pt x="0" y="473"/>
                        <a:pt x="0" y="1040"/>
                      </a:cubicBezTo>
                      <a:cubicBezTo>
                        <a:pt x="0" y="1639"/>
                        <a:pt x="473" y="2111"/>
                        <a:pt x="1040" y="2111"/>
                      </a:cubicBezTo>
                      <a:cubicBezTo>
                        <a:pt x="1639" y="2111"/>
                        <a:pt x="2111" y="1639"/>
                        <a:pt x="2111" y="1040"/>
                      </a:cubicBezTo>
                      <a:cubicBezTo>
                        <a:pt x="2111" y="473"/>
                        <a:pt x="1639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4" name="Google Shape;973;p32">
                <a:extLst>
                  <a:ext uri="{FF2B5EF4-FFF2-40B4-BE49-F238E27FC236}">
                    <a16:creationId xmlns="" xmlns:a16="http://schemas.microsoft.com/office/drawing/2014/main" id="{124280C1-70BD-4E51-B8EB-27325F68D94C}"/>
                  </a:ext>
                </a:extLst>
              </p:cNvPr>
              <p:cNvSpPr/>
              <p:nvPr/>
            </p:nvSpPr>
            <p:spPr>
              <a:xfrm>
                <a:off x="3671824" y="2798799"/>
                <a:ext cx="213918" cy="212805"/>
              </a:xfrm>
              <a:custGeom>
                <a:avLst/>
                <a:gdLst/>
                <a:ahLst/>
                <a:cxnLst/>
                <a:rect l="l" t="t" r="r" b="b"/>
                <a:pathLst>
                  <a:path w="11909" h="11847" extrusionOk="0">
                    <a:moveTo>
                      <a:pt x="3560" y="2647"/>
                    </a:moveTo>
                    <a:lnTo>
                      <a:pt x="3560" y="3561"/>
                    </a:lnTo>
                    <a:lnTo>
                      <a:pt x="2615" y="3561"/>
                    </a:lnTo>
                    <a:lnTo>
                      <a:pt x="3560" y="2647"/>
                    </a:lnTo>
                    <a:close/>
                    <a:moveTo>
                      <a:pt x="6616" y="4222"/>
                    </a:moveTo>
                    <a:cubicBezTo>
                      <a:pt x="7971" y="4285"/>
                      <a:pt x="9074" y="5325"/>
                      <a:pt x="9074" y="6680"/>
                    </a:cubicBezTo>
                    <a:cubicBezTo>
                      <a:pt x="9074" y="8003"/>
                      <a:pt x="7971" y="9106"/>
                      <a:pt x="6616" y="9106"/>
                    </a:cubicBezTo>
                    <a:cubicBezTo>
                      <a:pt x="5293" y="9106"/>
                      <a:pt x="4190" y="8003"/>
                      <a:pt x="4190" y="6680"/>
                    </a:cubicBezTo>
                    <a:cubicBezTo>
                      <a:pt x="4190" y="5325"/>
                      <a:pt x="5293" y="4222"/>
                      <a:pt x="6616" y="4222"/>
                    </a:cubicBezTo>
                    <a:close/>
                    <a:moveTo>
                      <a:pt x="7687" y="757"/>
                    </a:moveTo>
                    <a:lnTo>
                      <a:pt x="7687" y="1513"/>
                    </a:lnTo>
                    <a:lnTo>
                      <a:pt x="3875" y="1513"/>
                    </a:lnTo>
                    <a:cubicBezTo>
                      <a:pt x="3781" y="1513"/>
                      <a:pt x="3655" y="1544"/>
                      <a:pt x="3623" y="1639"/>
                    </a:cubicBezTo>
                    <a:lnTo>
                      <a:pt x="1512" y="3718"/>
                    </a:lnTo>
                    <a:cubicBezTo>
                      <a:pt x="1418" y="3813"/>
                      <a:pt x="1386" y="3876"/>
                      <a:pt x="1386" y="3939"/>
                    </a:cubicBezTo>
                    <a:lnTo>
                      <a:pt x="1386" y="9862"/>
                    </a:lnTo>
                    <a:lnTo>
                      <a:pt x="662" y="9862"/>
                    </a:lnTo>
                    <a:lnTo>
                      <a:pt x="662" y="757"/>
                    </a:lnTo>
                    <a:close/>
                    <a:moveTo>
                      <a:pt x="8380" y="2175"/>
                    </a:moveTo>
                    <a:lnTo>
                      <a:pt x="8380" y="4128"/>
                    </a:lnTo>
                    <a:cubicBezTo>
                      <a:pt x="7876" y="3813"/>
                      <a:pt x="7278" y="3592"/>
                      <a:pt x="6648" y="3592"/>
                    </a:cubicBezTo>
                    <a:cubicBezTo>
                      <a:pt x="4915" y="3592"/>
                      <a:pt x="3560" y="5010"/>
                      <a:pt x="3560" y="6711"/>
                    </a:cubicBezTo>
                    <a:cubicBezTo>
                      <a:pt x="3560" y="8444"/>
                      <a:pt x="4946" y="9830"/>
                      <a:pt x="6648" y="9830"/>
                    </a:cubicBezTo>
                    <a:cubicBezTo>
                      <a:pt x="7120" y="9830"/>
                      <a:pt x="7593" y="9704"/>
                      <a:pt x="8002" y="9515"/>
                    </a:cubicBezTo>
                    <a:lnTo>
                      <a:pt x="8380" y="9893"/>
                    </a:lnTo>
                    <a:lnTo>
                      <a:pt x="8380" y="10492"/>
                    </a:lnTo>
                    <a:lnTo>
                      <a:pt x="2079" y="10492"/>
                    </a:lnTo>
                    <a:lnTo>
                      <a:pt x="2079" y="4285"/>
                    </a:lnTo>
                    <a:lnTo>
                      <a:pt x="3875" y="4285"/>
                    </a:lnTo>
                    <a:cubicBezTo>
                      <a:pt x="4064" y="4285"/>
                      <a:pt x="4222" y="4128"/>
                      <a:pt x="4222" y="3907"/>
                    </a:cubicBezTo>
                    <a:lnTo>
                      <a:pt x="4222" y="2175"/>
                    </a:lnTo>
                    <a:close/>
                    <a:moveTo>
                      <a:pt x="9074" y="8633"/>
                    </a:moveTo>
                    <a:lnTo>
                      <a:pt x="11027" y="10618"/>
                    </a:lnTo>
                    <a:cubicBezTo>
                      <a:pt x="11153" y="10744"/>
                      <a:pt x="11153" y="10964"/>
                      <a:pt x="11027" y="11090"/>
                    </a:cubicBezTo>
                    <a:cubicBezTo>
                      <a:pt x="10964" y="11153"/>
                      <a:pt x="10877" y="11185"/>
                      <a:pt x="10791" y="11185"/>
                    </a:cubicBezTo>
                    <a:cubicBezTo>
                      <a:pt x="10704" y="11185"/>
                      <a:pt x="10617" y="11153"/>
                      <a:pt x="10554" y="11090"/>
                    </a:cubicBezTo>
                    <a:lnTo>
                      <a:pt x="8601" y="9106"/>
                    </a:lnTo>
                    <a:cubicBezTo>
                      <a:pt x="8790" y="9011"/>
                      <a:pt x="8948" y="8791"/>
                      <a:pt x="9074" y="8633"/>
                    </a:cubicBezTo>
                    <a:close/>
                    <a:moveTo>
                      <a:pt x="347" y="1"/>
                    </a:moveTo>
                    <a:cubicBezTo>
                      <a:pt x="158" y="1"/>
                      <a:pt x="0" y="190"/>
                      <a:pt x="0" y="379"/>
                    </a:cubicBezTo>
                    <a:lnTo>
                      <a:pt x="0" y="10145"/>
                    </a:lnTo>
                    <a:cubicBezTo>
                      <a:pt x="0" y="10334"/>
                      <a:pt x="158" y="10492"/>
                      <a:pt x="347" y="10492"/>
                    </a:cubicBezTo>
                    <a:lnTo>
                      <a:pt x="1386" y="10492"/>
                    </a:lnTo>
                    <a:lnTo>
                      <a:pt x="1386" y="10838"/>
                    </a:lnTo>
                    <a:cubicBezTo>
                      <a:pt x="1386" y="11059"/>
                      <a:pt x="1544" y="11216"/>
                      <a:pt x="1733" y="11216"/>
                    </a:cubicBezTo>
                    <a:lnTo>
                      <a:pt x="8695" y="11216"/>
                    </a:lnTo>
                    <a:cubicBezTo>
                      <a:pt x="8916" y="11216"/>
                      <a:pt x="9074" y="11059"/>
                      <a:pt x="9074" y="10838"/>
                    </a:cubicBezTo>
                    <a:lnTo>
                      <a:pt x="9074" y="10586"/>
                    </a:lnTo>
                    <a:lnTo>
                      <a:pt x="10050" y="11563"/>
                    </a:lnTo>
                    <a:cubicBezTo>
                      <a:pt x="10239" y="11752"/>
                      <a:pt x="10507" y="11847"/>
                      <a:pt x="10775" y="11847"/>
                    </a:cubicBezTo>
                    <a:cubicBezTo>
                      <a:pt x="11043" y="11847"/>
                      <a:pt x="11310" y="11752"/>
                      <a:pt x="11499" y="11563"/>
                    </a:cubicBezTo>
                    <a:cubicBezTo>
                      <a:pt x="11909" y="11153"/>
                      <a:pt x="11909" y="10492"/>
                      <a:pt x="11499" y="10114"/>
                    </a:cubicBezTo>
                    <a:lnTo>
                      <a:pt x="9420" y="8003"/>
                    </a:lnTo>
                    <a:cubicBezTo>
                      <a:pt x="9609" y="7625"/>
                      <a:pt x="9735" y="7152"/>
                      <a:pt x="9735" y="6680"/>
                    </a:cubicBezTo>
                    <a:cubicBezTo>
                      <a:pt x="9735" y="5924"/>
                      <a:pt x="9452" y="5262"/>
                      <a:pt x="9011" y="4695"/>
                    </a:cubicBezTo>
                    <a:lnTo>
                      <a:pt x="9011" y="1828"/>
                    </a:lnTo>
                    <a:cubicBezTo>
                      <a:pt x="9011" y="1639"/>
                      <a:pt x="8853" y="1481"/>
                      <a:pt x="8664" y="1481"/>
                    </a:cubicBezTo>
                    <a:lnTo>
                      <a:pt x="8317" y="1481"/>
                    </a:lnTo>
                    <a:lnTo>
                      <a:pt x="8317" y="379"/>
                    </a:lnTo>
                    <a:cubicBezTo>
                      <a:pt x="8317" y="190"/>
                      <a:pt x="8160" y="1"/>
                      <a:pt x="7971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17" name="Google Shape;1014;p32">
                <a:extLst>
                  <a:ext uri="{FF2B5EF4-FFF2-40B4-BE49-F238E27FC236}">
                    <a16:creationId xmlns="" xmlns:a16="http://schemas.microsoft.com/office/drawing/2014/main" id="{62CF656F-9214-4C14-BAF5-27D0E66571D4}"/>
                  </a:ext>
                </a:extLst>
              </p:cNvPr>
              <p:cNvGrpSpPr/>
              <p:nvPr/>
            </p:nvGrpSpPr>
            <p:grpSpPr>
              <a:xfrm>
                <a:off x="1928265" y="3536562"/>
                <a:ext cx="210156" cy="210714"/>
                <a:chOff x="-1700225" y="2768875"/>
                <a:chExt cx="291450" cy="292225"/>
              </a:xfrm>
              <a:solidFill>
                <a:schemeClr val="bg1"/>
              </a:solidFill>
            </p:grpSpPr>
            <p:sp>
              <p:nvSpPr>
                <p:cNvPr id="118" name="Google Shape;1015;p32">
                  <a:extLst>
                    <a:ext uri="{FF2B5EF4-FFF2-40B4-BE49-F238E27FC236}">
                      <a16:creationId xmlns="" xmlns:a16="http://schemas.microsoft.com/office/drawing/2014/main" id="{A8B933BA-0C2F-4FD1-A55E-68C195A85327}"/>
                    </a:ext>
                  </a:extLst>
                </p:cNvPr>
                <p:cNvSpPr/>
                <p:nvPr/>
              </p:nvSpPr>
              <p:spPr>
                <a:xfrm>
                  <a:off x="-1700225" y="2768875"/>
                  <a:ext cx="291450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689" extrusionOk="0">
                      <a:moveTo>
                        <a:pt x="10617" y="662"/>
                      </a:moveTo>
                      <a:cubicBezTo>
                        <a:pt x="10806" y="662"/>
                        <a:pt x="10964" y="820"/>
                        <a:pt x="10964" y="1009"/>
                      </a:cubicBezTo>
                      <a:lnTo>
                        <a:pt x="10964" y="2710"/>
                      </a:lnTo>
                      <a:lnTo>
                        <a:pt x="662" y="2710"/>
                      </a:lnTo>
                      <a:lnTo>
                        <a:pt x="662" y="1009"/>
                      </a:lnTo>
                      <a:cubicBezTo>
                        <a:pt x="662" y="820"/>
                        <a:pt x="819" y="662"/>
                        <a:pt x="1008" y="662"/>
                      </a:cubicBezTo>
                      <a:close/>
                      <a:moveTo>
                        <a:pt x="10933" y="3372"/>
                      </a:moveTo>
                      <a:lnTo>
                        <a:pt x="10933" y="9232"/>
                      </a:lnTo>
                      <a:cubicBezTo>
                        <a:pt x="10964" y="9484"/>
                        <a:pt x="10806" y="9610"/>
                        <a:pt x="10617" y="9610"/>
                      </a:cubicBezTo>
                      <a:lnTo>
                        <a:pt x="8916" y="9610"/>
                      </a:lnTo>
                      <a:lnTo>
                        <a:pt x="8570" y="9232"/>
                      </a:lnTo>
                      <a:cubicBezTo>
                        <a:pt x="8601" y="9169"/>
                        <a:pt x="8664" y="9043"/>
                        <a:pt x="8696" y="8917"/>
                      </a:cubicBezTo>
                      <a:lnTo>
                        <a:pt x="9200" y="8917"/>
                      </a:lnTo>
                      <a:cubicBezTo>
                        <a:pt x="9389" y="8917"/>
                        <a:pt x="9546" y="8759"/>
                        <a:pt x="9546" y="8570"/>
                      </a:cubicBezTo>
                      <a:lnTo>
                        <a:pt x="9546" y="7184"/>
                      </a:lnTo>
                      <a:cubicBezTo>
                        <a:pt x="9546" y="6995"/>
                        <a:pt x="9389" y="6837"/>
                        <a:pt x="9200" y="6837"/>
                      </a:cubicBezTo>
                      <a:lnTo>
                        <a:pt x="8696" y="6837"/>
                      </a:lnTo>
                      <a:cubicBezTo>
                        <a:pt x="8664" y="6711"/>
                        <a:pt x="8601" y="6648"/>
                        <a:pt x="8570" y="6522"/>
                      </a:cubicBezTo>
                      <a:lnTo>
                        <a:pt x="8916" y="6176"/>
                      </a:lnTo>
                      <a:cubicBezTo>
                        <a:pt x="9042" y="6050"/>
                        <a:pt x="9042" y="5798"/>
                        <a:pt x="8916" y="5703"/>
                      </a:cubicBezTo>
                      <a:lnTo>
                        <a:pt x="7940" y="4695"/>
                      </a:lnTo>
                      <a:cubicBezTo>
                        <a:pt x="7877" y="4648"/>
                        <a:pt x="7790" y="4624"/>
                        <a:pt x="7703" y="4624"/>
                      </a:cubicBezTo>
                      <a:cubicBezTo>
                        <a:pt x="7617" y="4624"/>
                        <a:pt x="7530" y="4648"/>
                        <a:pt x="7467" y="4695"/>
                      </a:cubicBezTo>
                      <a:lnTo>
                        <a:pt x="7120" y="5073"/>
                      </a:lnTo>
                      <a:cubicBezTo>
                        <a:pt x="7026" y="5041"/>
                        <a:pt x="6931" y="4978"/>
                        <a:pt x="6805" y="4947"/>
                      </a:cubicBezTo>
                      <a:lnTo>
                        <a:pt x="6805" y="4443"/>
                      </a:lnTo>
                      <a:cubicBezTo>
                        <a:pt x="6805" y="4222"/>
                        <a:pt x="6648" y="4065"/>
                        <a:pt x="6459" y="4065"/>
                      </a:cubicBezTo>
                      <a:lnTo>
                        <a:pt x="5073" y="4065"/>
                      </a:lnTo>
                      <a:cubicBezTo>
                        <a:pt x="4884" y="4065"/>
                        <a:pt x="4726" y="4222"/>
                        <a:pt x="4726" y="4443"/>
                      </a:cubicBezTo>
                      <a:lnTo>
                        <a:pt x="4726" y="4947"/>
                      </a:lnTo>
                      <a:cubicBezTo>
                        <a:pt x="4600" y="4978"/>
                        <a:pt x="4506" y="5010"/>
                        <a:pt x="4411" y="5073"/>
                      </a:cubicBezTo>
                      <a:lnTo>
                        <a:pt x="4033" y="4695"/>
                      </a:lnTo>
                      <a:cubicBezTo>
                        <a:pt x="3986" y="4648"/>
                        <a:pt x="3899" y="4624"/>
                        <a:pt x="3808" y="4624"/>
                      </a:cubicBezTo>
                      <a:cubicBezTo>
                        <a:pt x="3718" y="4624"/>
                        <a:pt x="3623" y="4648"/>
                        <a:pt x="3560" y="4695"/>
                      </a:cubicBezTo>
                      <a:lnTo>
                        <a:pt x="2584" y="5703"/>
                      </a:lnTo>
                      <a:cubicBezTo>
                        <a:pt x="2458" y="5829"/>
                        <a:pt x="2458" y="6050"/>
                        <a:pt x="2584" y="6176"/>
                      </a:cubicBezTo>
                      <a:lnTo>
                        <a:pt x="2930" y="6522"/>
                      </a:lnTo>
                      <a:cubicBezTo>
                        <a:pt x="2899" y="6585"/>
                        <a:pt x="2867" y="6711"/>
                        <a:pt x="2836" y="6837"/>
                      </a:cubicBezTo>
                      <a:lnTo>
                        <a:pt x="2300" y="6837"/>
                      </a:lnTo>
                      <a:cubicBezTo>
                        <a:pt x="2111" y="6837"/>
                        <a:pt x="1954" y="6995"/>
                        <a:pt x="1954" y="7184"/>
                      </a:cubicBezTo>
                      <a:lnTo>
                        <a:pt x="1954" y="8570"/>
                      </a:lnTo>
                      <a:cubicBezTo>
                        <a:pt x="1954" y="8759"/>
                        <a:pt x="2111" y="8917"/>
                        <a:pt x="2300" y="8917"/>
                      </a:cubicBezTo>
                      <a:lnTo>
                        <a:pt x="2836" y="8917"/>
                      </a:lnTo>
                      <a:cubicBezTo>
                        <a:pt x="2867" y="9043"/>
                        <a:pt x="2899" y="9137"/>
                        <a:pt x="2930" y="9232"/>
                      </a:cubicBezTo>
                      <a:lnTo>
                        <a:pt x="2584" y="9610"/>
                      </a:lnTo>
                      <a:lnTo>
                        <a:pt x="977" y="9610"/>
                      </a:lnTo>
                      <a:cubicBezTo>
                        <a:pt x="788" y="9610"/>
                        <a:pt x="630" y="9452"/>
                        <a:pt x="630" y="9232"/>
                      </a:cubicBezTo>
                      <a:lnTo>
                        <a:pt x="630" y="3372"/>
                      </a:lnTo>
                      <a:close/>
                      <a:moveTo>
                        <a:pt x="6112" y="4726"/>
                      </a:moveTo>
                      <a:lnTo>
                        <a:pt x="6112" y="5136"/>
                      </a:lnTo>
                      <a:cubicBezTo>
                        <a:pt x="6112" y="5294"/>
                        <a:pt x="6207" y="5420"/>
                        <a:pt x="6364" y="5451"/>
                      </a:cubicBezTo>
                      <a:cubicBezTo>
                        <a:pt x="6553" y="5514"/>
                        <a:pt x="6805" y="5609"/>
                        <a:pt x="6994" y="5735"/>
                      </a:cubicBezTo>
                      <a:cubicBezTo>
                        <a:pt x="7041" y="5769"/>
                        <a:pt x="7096" y="5783"/>
                        <a:pt x="7153" y="5783"/>
                      </a:cubicBezTo>
                      <a:cubicBezTo>
                        <a:pt x="7251" y="5783"/>
                        <a:pt x="7356" y="5743"/>
                        <a:pt x="7435" y="5703"/>
                      </a:cubicBezTo>
                      <a:lnTo>
                        <a:pt x="7751" y="5388"/>
                      </a:lnTo>
                      <a:lnTo>
                        <a:pt x="8223" y="5861"/>
                      </a:lnTo>
                      <a:lnTo>
                        <a:pt x="7908" y="6176"/>
                      </a:lnTo>
                      <a:cubicBezTo>
                        <a:pt x="7782" y="6302"/>
                        <a:pt x="7782" y="6459"/>
                        <a:pt x="7877" y="6617"/>
                      </a:cubicBezTo>
                      <a:cubicBezTo>
                        <a:pt x="7971" y="6806"/>
                        <a:pt x="8066" y="6995"/>
                        <a:pt x="8129" y="7247"/>
                      </a:cubicBezTo>
                      <a:cubicBezTo>
                        <a:pt x="8192" y="7404"/>
                        <a:pt x="8286" y="7499"/>
                        <a:pt x="8444" y="7499"/>
                      </a:cubicBezTo>
                      <a:lnTo>
                        <a:pt x="8885" y="7499"/>
                      </a:lnTo>
                      <a:lnTo>
                        <a:pt x="8885" y="8192"/>
                      </a:lnTo>
                      <a:lnTo>
                        <a:pt x="8444" y="8192"/>
                      </a:lnTo>
                      <a:cubicBezTo>
                        <a:pt x="8286" y="8192"/>
                        <a:pt x="8192" y="8286"/>
                        <a:pt x="8129" y="8444"/>
                      </a:cubicBezTo>
                      <a:cubicBezTo>
                        <a:pt x="8097" y="8665"/>
                        <a:pt x="7971" y="8885"/>
                        <a:pt x="7877" y="9074"/>
                      </a:cubicBezTo>
                      <a:cubicBezTo>
                        <a:pt x="7782" y="9200"/>
                        <a:pt x="7814" y="9389"/>
                        <a:pt x="7908" y="9515"/>
                      </a:cubicBezTo>
                      <a:lnTo>
                        <a:pt x="8223" y="9830"/>
                      </a:lnTo>
                      <a:lnTo>
                        <a:pt x="7751" y="10303"/>
                      </a:lnTo>
                      <a:lnTo>
                        <a:pt x="7435" y="9988"/>
                      </a:lnTo>
                      <a:cubicBezTo>
                        <a:pt x="7368" y="9920"/>
                        <a:pt x="7291" y="9889"/>
                        <a:pt x="7211" y="9889"/>
                      </a:cubicBezTo>
                      <a:cubicBezTo>
                        <a:pt x="7141" y="9889"/>
                        <a:pt x="7068" y="9912"/>
                        <a:pt x="6994" y="9956"/>
                      </a:cubicBezTo>
                      <a:cubicBezTo>
                        <a:pt x="6805" y="10082"/>
                        <a:pt x="6616" y="10145"/>
                        <a:pt x="6364" y="10208"/>
                      </a:cubicBezTo>
                      <a:cubicBezTo>
                        <a:pt x="6207" y="10271"/>
                        <a:pt x="6112" y="10366"/>
                        <a:pt x="6112" y="10555"/>
                      </a:cubicBezTo>
                      <a:lnTo>
                        <a:pt x="6112" y="10964"/>
                      </a:lnTo>
                      <a:lnTo>
                        <a:pt x="5419" y="10964"/>
                      </a:lnTo>
                      <a:lnTo>
                        <a:pt x="5419" y="10555"/>
                      </a:lnTo>
                      <a:cubicBezTo>
                        <a:pt x="5419" y="10366"/>
                        <a:pt x="5325" y="10271"/>
                        <a:pt x="5167" y="10208"/>
                      </a:cubicBezTo>
                      <a:cubicBezTo>
                        <a:pt x="4947" y="10177"/>
                        <a:pt x="4726" y="10051"/>
                        <a:pt x="4537" y="9956"/>
                      </a:cubicBezTo>
                      <a:cubicBezTo>
                        <a:pt x="4491" y="9921"/>
                        <a:pt x="4436" y="9908"/>
                        <a:pt x="4379" y="9908"/>
                      </a:cubicBezTo>
                      <a:cubicBezTo>
                        <a:pt x="4281" y="9908"/>
                        <a:pt x="4176" y="9948"/>
                        <a:pt x="4096" y="9988"/>
                      </a:cubicBezTo>
                      <a:lnTo>
                        <a:pt x="3781" y="10303"/>
                      </a:lnTo>
                      <a:lnTo>
                        <a:pt x="3308" y="9830"/>
                      </a:lnTo>
                      <a:lnTo>
                        <a:pt x="3623" y="9515"/>
                      </a:lnTo>
                      <a:cubicBezTo>
                        <a:pt x="3749" y="9389"/>
                        <a:pt x="3749" y="9232"/>
                        <a:pt x="3655" y="9074"/>
                      </a:cubicBezTo>
                      <a:cubicBezTo>
                        <a:pt x="3529" y="8885"/>
                        <a:pt x="3466" y="8696"/>
                        <a:pt x="3371" y="8444"/>
                      </a:cubicBezTo>
                      <a:cubicBezTo>
                        <a:pt x="3340" y="8286"/>
                        <a:pt x="3214" y="8192"/>
                        <a:pt x="3056" y="8192"/>
                      </a:cubicBezTo>
                      <a:lnTo>
                        <a:pt x="2647" y="8192"/>
                      </a:lnTo>
                      <a:lnTo>
                        <a:pt x="2647" y="7499"/>
                      </a:lnTo>
                      <a:lnTo>
                        <a:pt x="3056" y="7499"/>
                      </a:lnTo>
                      <a:cubicBezTo>
                        <a:pt x="3214" y="7499"/>
                        <a:pt x="3340" y="7404"/>
                        <a:pt x="3371" y="7247"/>
                      </a:cubicBezTo>
                      <a:cubicBezTo>
                        <a:pt x="3434" y="7026"/>
                        <a:pt x="3529" y="6806"/>
                        <a:pt x="3655" y="6617"/>
                      </a:cubicBezTo>
                      <a:cubicBezTo>
                        <a:pt x="3749" y="6491"/>
                        <a:pt x="3686" y="6302"/>
                        <a:pt x="3623" y="6176"/>
                      </a:cubicBezTo>
                      <a:lnTo>
                        <a:pt x="3308" y="5861"/>
                      </a:lnTo>
                      <a:lnTo>
                        <a:pt x="3781" y="5388"/>
                      </a:lnTo>
                      <a:lnTo>
                        <a:pt x="4096" y="5703"/>
                      </a:lnTo>
                      <a:cubicBezTo>
                        <a:pt x="4163" y="5771"/>
                        <a:pt x="4240" y="5802"/>
                        <a:pt x="4321" y="5802"/>
                      </a:cubicBezTo>
                      <a:cubicBezTo>
                        <a:pt x="4391" y="5802"/>
                        <a:pt x="4464" y="5778"/>
                        <a:pt x="4537" y="5735"/>
                      </a:cubicBezTo>
                      <a:cubicBezTo>
                        <a:pt x="4726" y="5609"/>
                        <a:pt x="4915" y="5546"/>
                        <a:pt x="5167" y="5451"/>
                      </a:cubicBezTo>
                      <a:cubicBezTo>
                        <a:pt x="5325" y="5420"/>
                        <a:pt x="5419" y="5294"/>
                        <a:pt x="5419" y="5136"/>
                      </a:cubicBezTo>
                      <a:lnTo>
                        <a:pt x="5419" y="4726"/>
                      </a:lnTo>
                      <a:close/>
                      <a:moveTo>
                        <a:pt x="1008" y="1"/>
                      </a:moveTo>
                      <a:cubicBezTo>
                        <a:pt x="473" y="1"/>
                        <a:pt x="0" y="473"/>
                        <a:pt x="0" y="1009"/>
                      </a:cubicBezTo>
                      <a:lnTo>
                        <a:pt x="0" y="9295"/>
                      </a:lnTo>
                      <a:cubicBezTo>
                        <a:pt x="0" y="9830"/>
                        <a:pt x="473" y="10303"/>
                        <a:pt x="1008" y="10303"/>
                      </a:cubicBezTo>
                      <a:lnTo>
                        <a:pt x="2867" y="10303"/>
                      </a:lnTo>
                      <a:lnTo>
                        <a:pt x="3623" y="11059"/>
                      </a:lnTo>
                      <a:cubicBezTo>
                        <a:pt x="3671" y="11122"/>
                        <a:pt x="3757" y="11153"/>
                        <a:pt x="3848" y="11153"/>
                      </a:cubicBezTo>
                      <a:cubicBezTo>
                        <a:pt x="3938" y="11153"/>
                        <a:pt x="4033" y="11122"/>
                        <a:pt x="4096" y="11059"/>
                      </a:cubicBezTo>
                      <a:lnTo>
                        <a:pt x="4442" y="10712"/>
                      </a:lnTo>
                      <a:cubicBezTo>
                        <a:pt x="4506" y="10744"/>
                        <a:pt x="4632" y="10775"/>
                        <a:pt x="4758" y="10807"/>
                      </a:cubicBezTo>
                      <a:lnTo>
                        <a:pt x="4758" y="11342"/>
                      </a:lnTo>
                      <a:cubicBezTo>
                        <a:pt x="4758" y="11531"/>
                        <a:pt x="4915" y="11689"/>
                        <a:pt x="5104" y="11689"/>
                      </a:cubicBezTo>
                      <a:lnTo>
                        <a:pt x="6490" y="11689"/>
                      </a:lnTo>
                      <a:cubicBezTo>
                        <a:pt x="6679" y="11689"/>
                        <a:pt x="6837" y="11531"/>
                        <a:pt x="6837" y="11342"/>
                      </a:cubicBezTo>
                      <a:lnTo>
                        <a:pt x="6837" y="10807"/>
                      </a:lnTo>
                      <a:cubicBezTo>
                        <a:pt x="6963" y="10775"/>
                        <a:pt x="7026" y="10744"/>
                        <a:pt x="7152" y="10712"/>
                      </a:cubicBezTo>
                      <a:lnTo>
                        <a:pt x="7498" y="11059"/>
                      </a:lnTo>
                      <a:cubicBezTo>
                        <a:pt x="7561" y="11122"/>
                        <a:pt x="7656" y="11153"/>
                        <a:pt x="7747" y="11153"/>
                      </a:cubicBezTo>
                      <a:cubicBezTo>
                        <a:pt x="7837" y="11153"/>
                        <a:pt x="7924" y="11122"/>
                        <a:pt x="7971" y="11059"/>
                      </a:cubicBezTo>
                      <a:lnTo>
                        <a:pt x="8727" y="10303"/>
                      </a:lnTo>
                      <a:lnTo>
                        <a:pt x="10617" y="10303"/>
                      </a:lnTo>
                      <a:cubicBezTo>
                        <a:pt x="11185" y="10303"/>
                        <a:pt x="11657" y="9830"/>
                        <a:pt x="11657" y="9295"/>
                      </a:cubicBezTo>
                      <a:lnTo>
                        <a:pt x="11657" y="1009"/>
                      </a:lnTo>
                      <a:cubicBezTo>
                        <a:pt x="11657" y="473"/>
                        <a:pt x="11216" y="1"/>
                        <a:pt x="1061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" name="Google Shape;1016;p32">
                  <a:extLst>
                    <a:ext uri="{FF2B5EF4-FFF2-40B4-BE49-F238E27FC236}">
                      <a16:creationId xmlns="" xmlns:a16="http://schemas.microsoft.com/office/drawing/2014/main" id="{606EEC15-C354-4599-97A7-6780BE99E687}"/>
                    </a:ext>
                  </a:extLst>
                </p:cNvPr>
                <p:cNvSpPr/>
                <p:nvPr/>
              </p:nvSpPr>
              <p:spPr>
                <a:xfrm>
                  <a:off x="-1667150" y="2801950"/>
                  <a:ext cx="1815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36"/>
                        <a:pt x="158" y="726"/>
                        <a:pt x="347" y="726"/>
                      </a:cubicBezTo>
                      <a:cubicBezTo>
                        <a:pt x="568" y="726"/>
                        <a:pt x="725" y="536"/>
                        <a:pt x="725" y="347"/>
                      </a:cubicBezTo>
                      <a:cubicBezTo>
                        <a:pt x="725" y="158"/>
                        <a:pt x="568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" name="Google Shape;1017;p32">
                  <a:extLst>
                    <a:ext uri="{FF2B5EF4-FFF2-40B4-BE49-F238E27FC236}">
                      <a16:creationId xmlns="" xmlns:a16="http://schemas.microsoft.com/office/drawing/2014/main" id="{B09649A7-A81C-49AA-BEE8-3222E25E0E84}"/>
                    </a:ext>
                  </a:extLst>
                </p:cNvPr>
                <p:cNvSpPr/>
                <p:nvPr/>
              </p:nvSpPr>
              <p:spPr>
                <a:xfrm>
                  <a:off x="-1632500" y="2801950"/>
                  <a:ext cx="1735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726"/>
                        <a:pt x="347" y="726"/>
                      </a:cubicBezTo>
                      <a:cubicBezTo>
                        <a:pt x="536" y="726"/>
                        <a:pt x="694" y="568"/>
                        <a:pt x="694" y="347"/>
                      </a:cubicBezTo>
                      <a:cubicBezTo>
                        <a:pt x="694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" name="Google Shape;1018;p32">
                  <a:extLst>
                    <a:ext uri="{FF2B5EF4-FFF2-40B4-BE49-F238E27FC236}">
                      <a16:creationId xmlns="" xmlns:a16="http://schemas.microsoft.com/office/drawing/2014/main" id="{EC2D0357-97BB-4303-8FB6-801773A8D22D}"/>
                    </a:ext>
                  </a:extLst>
                </p:cNvPr>
                <p:cNvSpPr/>
                <p:nvPr/>
              </p:nvSpPr>
              <p:spPr>
                <a:xfrm>
                  <a:off x="-1597850" y="2801950"/>
                  <a:ext cx="173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726"/>
                        <a:pt x="347" y="726"/>
                      </a:cubicBezTo>
                      <a:cubicBezTo>
                        <a:pt x="537" y="726"/>
                        <a:pt x="694" y="568"/>
                        <a:pt x="694" y="347"/>
                      </a:cubicBezTo>
                      <a:cubicBezTo>
                        <a:pt x="694" y="158"/>
                        <a:pt x="537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" name="Google Shape;1019;p32">
                  <a:extLst>
                    <a:ext uri="{FF2B5EF4-FFF2-40B4-BE49-F238E27FC236}">
                      <a16:creationId xmlns="" xmlns:a16="http://schemas.microsoft.com/office/drawing/2014/main" id="{B6D91EA1-007F-46C5-A81D-93B69D491E0B}"/>
                    </a:ext>
                  </a:extLst>
                </p:cNvPr>
                <p:cNvSpPr/>
                <p:nvPr/>
              </p:nvSpPr>
              <p:spPr>
                <a:xfrm>
                  <a:off x="-1564750" y="2801950"/>
                  <a:ext cx="1205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cubicBezTo>
                        <a:pt x="32" y="568"/>
                        <a:pt x="189" y="726"/>
                        <a:pt x="347" y="726"/>
                      </a:cubicBezTo>
                      <a:lnTo>
                        <a:pt x="4442" y="726"/>
                      </a:lnTo>
                      <a:cubicBezTo>
                        <a:pt x="4663" y="726"/>
                        <a:pt x="4820" y="568"/>
                        <a:pt x="4820" y="347"/>
                      </a:cubicBezTo>
                      <a:cubicBezTo>
                        <a:pt x="4820" y="158"/>
                        <a:pt x="4663" y="1"/>
                        <a:pt x="44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Google Shape;1020;p32">
                  <a:extLst>
                    <a:ext uri="{FF2B5EF4-FFF2-40B4-BE49-F238E27FC236}">
                      <a16:creationId xmlns="" xmlns:a16="http://schemas.microsoft.com/office/drawing/2014/main" id="{8E82DF75-43D0-48A8-98CC-87953FC91BA1}"/>
                    </a:ext>
                  </a:extLst>
                </p:cNvPr>
                <p:cNvSpPr/>
                <p:nvPr/>
              </p:nvSpPr>
              <p:spPr>
                <a:xfrm>
                  <a:off x="-1597850" y="2924050"/>
                  <a:ext cx="85100" cy="8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4" h="3403" extrusionOk="0">
                      <a:moveTo>
                        <a:pt x="1671" y="662"/>
                      </a:moveTo>
                      <a:cubicBezTo>
                        <a:pt x="2238" y="662"/>
                        <a:pt x="2710" y="1134"/>
                        <a:pt x="2710" y="1701"/>
                      </a:cubicBezTo>
                      <a:cubicBezTo>
                        <a:pt x="2710" y="2237"/>
                        <a:pt x="2269" y="2710"/>
                        <a:pt x="1671" y="2710"/>
                      </a:cubicBezTo>
                      <a:cubicBezTo>
                        <a:pt x="1135" y="2710"/>
                        <a:pt x="663" y="2237"/>
                        <a:pt x="663" y="1701"/>
                      </a:cubicBezTo>
                      <a:cubicBezTo>
                        <a:pt x="663" y="1134"/>
                        <a:pt x="1135" y="662"/>
                        <a:pt x="1671" y="662"/>
                      </a:cubicBezTo>
                      <a:close/>
                      <a:moveTo>
                        <a:pt x="1671" y="0"/>
                      </a:moveTo>
                      <a:cubicBezTo>
                        <a:pt x="726" y="0"/>
                        <a:pt x="1" y="756"/>
                        <a:pt x="1" y="1701"/>
                      </a:cubicBezTo>
                      <a:cubicBezTo>
                        <a:pt x="1" y="2647"/>
                        <a:pt x="726" y="3403"/>
                        <a:pt x="1671" y="3403"/>
                      </a:cubicBezTo>
                      <a:cubicBezTo>
                        <a:pt x="2616" y="3403"/>
                        <a:pt x="3372" y="2647"/>
                        <a:pt x="3372" y="1701"/>
                      </a:cubicBezTo>
                      <a:cubicBezTo>
                        <a:pt x="3403" y="756"/>
                        <a:pt x="2616" y="0"/>
                        <a:pt x="16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6" name="Google Shape;982;p32">
                <a:extLst>
                  <a:ext uri="{FF2B5EF4-FFF2-40B4-BE49-F238E27FC236}">
                    <a16:creationId xmlns="" xmlns:a16="http://schemas.microsoft.com/office/drawing/2014/main" id="{08E74D2E-81E9-4759-BF74-BB1E17F51064}"/>
                  </a:ext>
                </a:extLst>
              </p:cNvPr>
              <p:cNvGrpSpPr/>
              <p:nvPr/>
            </p:nvGrpSpPr>
            <p:grpSpPr>
              <a:xfrm>
                <a:off x="2787561" y="3416113"/>
                <a:ext cx="217055" cy="215301"/>
                <a:chOff x="-31166825" y="1939525"/>
                <a:chExt cx="293800" cy="291425"/>
              </a:xfrm>
              <a:solidFill>
                <a:schemeClr val="bg1"/>
              </a:solidFill>
            </p:grpSpPr>
            <p:sp>
              <p:nvSpPr>
                <p:cNvPr id="127" name="Google Shape;983;p32">
                  <a:extLst>
                    <a:ext uri="{FF2B5EF4-FFF2-40B4-BE49-F238E27FC236}">
                      <a16:creationId xmlns="" xmlns:a16="http://schemas.microsoft.com/office/drawing/2014/main" id="{1E4722CE-3BC4-4886-83EC-03F17D5EDCAE}"/>
                    </a:ext>
                  </a:extLst>
                </p:cNvPr>
                <p:cNvSpPr/>
                <p:nvPr/>
              </p:nvSpPr>
              <p:spPr>
                <a:xfrm>
                  <a:off x="-31166825" y="1939525"/>
                  <a:ext cx="224500" cy="29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0" h="11657" extrusionOk="0">
                      <a:moveTo>
                        <a:pt x="5892" y="662"/>
                      </a:moveTo>
                      <a:cubicBezTo>
                        <a:pt x="6081" y="662"/>
                        <a:pt x="6239" y="819"/>
                        <a:pt x="6239" y="1040"/>
                      </a:cubicBezTo>
                      <a:lnTo>
                        <a:pt x="6239" y="1386"/>
                      </a:lnTo>
                      <a:lnTo>
                        <a:pt x="2805" y="1386"/>
                      </a:lnTo>
                      <a:lnTo>
                        <a:pt x="2805" y="1040"/>
                      </a:lnTo>
                      <a:cubicBezTo>
                        <a:pt x="2805" y="819"/>
                        <a:pt x="2962" y="662"/>
                        <a:pt x="3120" y="662"/>
                      </a:cubicBezTo>
                      <a:close/>
                      <a:moveTo>
                        <a:pt x="8035" y="1323"/>
                      </a:moveTo>
                      <a:cubicBezTo>
                        <a:pt x="8255" y="1323"/>
                        <a:pt x="8413" y="1512"/>
                        <a:pt x="8413" y="1701"/>
                      </a:cubicBezTo>
                      <a:lnTo>
                        <a:pt x="8413" y="10617"/>
                      </a:lnTo>
                      <a:cubicBezTo>
                        <a:pt x="8413" y="10838"/>
                        <a:pt x="8255" y="10995"/>
                        <a:pt x="8035" y="10995"/>
                      </a:cubicBezTo>
                      <a:lnTo>
                        <a:pt x="1166" y="10995"/>
                      </a:lnTo>
                      <a:cubicBezTo>
                        <a:pt x="946" y="10995"/>
                        <a:pt x="788" y="10838"/>
                        <a:pt x="788" y="10617"/>
                      </a:cubicBezTo>
                      <a:lnTo>
                        <a:pt x="788" y="1701"/>
                      </a:lnTo>
                      <a:lnTo>
                        <a:pt x="757" y="1701"/>
                      </a:lnTo>
                      <a:cubicBezTo>
                        <a:pt x="757" y="1512"/>
                        <a:pt x="914" y="1323"/>
                        <a:pt x="1103" y="1323"/>
                      </a:cubicBezTo>
                      <a:lnTo>
                        <a:pt x="2143" y="1323"/>
                      </a:lnTo>
                      <a:lnTo>
                        <a:pt x="2143" y="1701"/>
                      </a:lnTo>
                      <a:cubicBezTo>
                        <a:pt x="2143" y="1890"/>
                        <a:pt x="2301" y="2048"/>
                        <a:pt x="2490" y="2048"/>
                      </a:cubicBezTo>
                      <a:lnTo>
                        <a:pt x="6617" y="2048"/>
                      </a:lnTo>
                      <a:cubicBezTo>
                        <a:pt x="6837" y="2048"/>
                        <a:pt x="6995" y="1890"/>
                        <a:pt x="6995" y="1701"/>
                      </a:cubicBezTo>
                      <a:lnTo>
                        <a:pt x="6995" y="1323"/>
                      </a:lnTo>
                      <a:close/>
                      <a:moveTo>
                        <a:pt x="3120" y="0"/>
                      </a:moveTo>
                      <a:cubicBezTo>
                        <a:pt x="2679" y="0"/>
                        <a:pt x="2301" y="284"/>
                        <a:pt x="2143" y="662"/>
                      </a:cubicBezTo>
                      <a:lnTo>
                        <a:pt x="1040" y="662"/>
                      </a:lnTo>
                      <a:cubicBezTo>
                        <a:pt x="473" y="662"/>
                        <a:pt x="1" y="1134"/>
                        <a:pt x="1" y="1701"/>
                      </a:cubicBezTo>
                      <a:lnTo>
                        <a:pt x="1" y="10649"/>
                      </a:lnTo>
                      <a:cubicBezTo>
                        <a:pt x="64" y="11216"/>
                        <a:pt x="536" y="11657"/>
                        <a:pt x="1072" y="11657"/>
                      </a:cubicBezTo>
                      <a:lnTo>
                        <a:pt x="7971" y="11657"/>
                      </a:lnTo>
                      <a:cubicBezTo>
                        <a:pt x="8507" y="11657"/>
                        <a:pt x="8980" y="11184"/>
                        <a:pt x="8980" y="10649"/>
                      </a:cubicBezTo>
                      <a:lnTo>
                        <a:pt x="8980" y="1701"/>
                      </a:lnTo>
                      <a:cubicBezTo>
                        <a:pt x="8980" y="1134"/>
                        <a:pt x="8507" y="662"/>
                        <a:pt x="7971" y="662"/>
                      </a:cubicBezTo>
                      <a:lnTo>
                        <a:pt x="6869" y="662"/>
                      </a:lnTo>
                      <a:cubicBezTo>
                        <a:pt x="6711" y="284"/>
                        <a:pt x="6365" y="0"/>
                        <a:pt x="58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" name="Google Shape;984;p32">
                  <a:extLst>
                    <a:ext uri="{FF2B5EF4-FFF2-40B4-BE49-F238E27FC236}">
                      <a16:creationId xmlns="" xmlns:a16="http://schemas.microsoft.com/office/drawing/2014/main" id="{C8D31554-1EAE-4D69-8D9F-79E14DFC3CEF}"/>
                    </a:ext>
                  </a:extLst>
                </p:cNvPr>
                <p:cNvSpPr/>
                <p:nvPr/>
              </p:nvSpPr>
              <p:spPr>
                <a:xfrm>
                  <a:off x="-31131375" y="2145075"/>
                  <a:ext cx="52800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2112" extrusionOk="0">
                      <a:moveTo>
                        <a:pt x="1355" y="726"/>
                      </a:moveTo>
                      <a:lnTo>
                        <a:pt x="1355" y="1387"/>
                      </a:lnTo>
                      <a:lnTo>
                        <a:pt x="694" y="1387"/>
                      </a:lnTo>
                      <a:lnTo>
                        <a:pt x="694" y="726"/>
                      </a:lnTo>
                      <a:close/>
                      <a:moveTo>
                        <a:pt x="379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lnTo>
                        <a:pt x="0" y="1734"/>
                      </a:lnTo>
                      <a:cubicBezTo>
                        <a:pt x="0" y="1954"/>
                        <a:pt x="158" y="2112"/>
                        <a:pt x="379" y="2112"/>
                      </a:cubicBezTo>
                      <a:lnTo>
                        <a:pt x="1733" y="2112"/>
                      </a:lnTo>
                      <a:cubicBezTo>
                        <a:pt x="1954" y="2112"/>
                        <a:pt x="2111" y="1954"/>
                        <a:pt x="2111" y="1734"/>
                      </a:cubicBezTo>
                      <a:lnTo>
                        <a:pt x="2111" y="379"/>
                      </a:lnTo>
                      <a:cubicBezTo>
                        <a:pt x="2111" y="158"/>
                        <a:pt x="1954" y="1"/>
                        <a:pt x="17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985;p32">
                  <a:extLst>
                    <a:ext uri="{FF2B5EF4-FFF2-40B4-BE49-F238E27FC236}">
                      <a16:creationId xmlns="" xmlns:a16="http://schemas.microsoft.com/office/drawing/2014/main" id="{00BB1D00-99FF-42A7-A532-85456DAA3018}"/>
                    </a:ext>
                  </a:extLst>
                </p:cNvPr>
                <p:cNvSpPr/>
                <p:nvPr/>
              </p:nvSpPr>
              <p:spPr>
                <a:xfrm>
                  <a:off x="-31131375" y="2076550"/>
                  <a:ext cx="52800" cy="5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2081" extrusionOk="0">
                      <a:moveTo>
                        <a:pt x="1355" y="694"/>
                      </a:moveTo>
                      <a:lnTo>
                        <a:pt x="1355" y="1356"/>
                      </a:lnTo>
                      <a:lnTo>
                        <a:pt x="694" y="1356"/>
                      </a:lnTo>
                      <a:lnTo>
                        <a:pt x="694" y="694"/>
                      </a:lnTo>
                      <a:close/>
                      <a:moveTo>
                        <a:pt x="379" y="1"/>
                      </a:moveTo>
                      <a:cubicBezTo>
                        <a:pt x="158" y="1"/>
                        <a:pt x="0" y="159"/>
                        <a:pt x="0" y="348"/>
                      </a:cubicBezTo>
                      <a:lnTo>
                        <a:pt x="0" y="1734"/>
                      </a:lnTo>
                      <a:cubicBezTo>
                        <a:pt x="0" y="1923"/>
                        <a:pt x="158" y="2080"/>
                        <a:pt x="379" y="2080"/>
                      </a:cubicBezTo>
                      <a:lnTo>
                        <a:pt x="1733" y="2080"/>
                      </a:lnTo>
                      <a:cubicBezTo>
                        <a:pt x="1954" y="2080"/>
                        <a:pt x="2111" y="1923"/>
                        <a:pt x="2111" y="1734"/>
                      </a:cubicBezTo>
                      <a:lnTo>
                        <a:pt x="2111" y="348"/>
                      </a:lnTo>
                      <a:cubicBezTo>
                        <a:pt x="2111" y="159"/>
                        <a:pt x="1954" y="1"/>
                        <a:pt x="17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" name="Google Shape;986;p32">
                  <a:extLst>
                    <a:ext uri="{FF2B5EF4-FFF2-40B4-BE49-F238E27FC236}">
                      <a16:creationId xmlns="" xmlns:a16="http://schemas.microsoft.com/office/drawing/2014/main" id="{A4E76488-5596-4550-AE2D-6B7EDD9F3BEC}"/>
                    </a:ext>
                  </a:extLst>
                </p:cNvPr>
                <p:cNvSpPr/>
                <p:nvPr/>
              </p:nvSpPr>
              <p:spPr>
                <a:xfrm>
                  <a:off x="-31131375" y="2007250"/>
                  <a:ext cx="52800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2112" extrusionOk="0">
                      <a:moveTo>
                        <a:pt x="1355" y="725"/>
                      </a:moveTo>
                      <a:lnTo>
                        <a:pt x="1355" y="1387"/>
                      </a:lnTo>
                      <a:lnTo>
                        <a:pt x="694" y="1387"/>
                      </a:lnTo>
                      <a:lnTo>
                        <a:pt x="694" y="725"/>
                      </a:lnTo>
                      <a:close/>
                      <a:moveTo>
                        <a:pt x="379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lnTo>
                        <a:pt x="0" y="1733"/>
                      </a:lnTo>
                      <a:cubicBezTo>
                        <a:pt x="0" y="1954"/>
                        <a:pt x="158" y="2111"/>
                        <a:pt x="379" y="2111"/>
                      </a:cubicBezTo>
                      <a:lnTo>
                        <a:pt x="1733" y="2111"/>
                      </a:lnTo>
                      <a:cubicBezTo>
                        <a:pt x="1954" y="2111"/>
                        <a:pt x="2111" y="1954"/>
                        <a:pt x="2111" y="1733"/>
                      </a:cubicBezTo>
                      <a:lnTo>
                        <a:pt x="2111" y="379"/>
                      </a:lnTo>
                      <a:cubicBezTo>
                        <a:pt x="2111" y="158"/>
                        <a:pt x="1954" y="1"/>
                        <a:pt x="17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" name="Google Shape;987;p32">
                  <a:extLst>
                    <a:ext uri="{FF2B5EF4-FFF2-40B4-BE49-F238E27FC236}">
                      <a16:creationId xmlns="" xmlns:a16="http://schemas.microsoft.com/office/drawing/2014/main" id="{2B5B8D35-A51F-424A-A7C2-C7B068EE2F87}"/>
                    </a:ext>
                  </a:extLst>
                </p:cNvPr>
                <p:cNvSpPr/>
                <p:nvPr/>
              </p:nvSpPr>
              <p:spPr>
                <a:xfrm>
                  <a:off x="-31062075" y="2007250"/>
                  <a:ext cx="858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79"/>
                      </a:cubicBezTo>
                      <a:cubicBezTo>
                        <a:pt x="1" y="568"/>
                        <a:pt x="158" y="725"/>
                        <a:pt x="347" y="725"/>
                      </a:cubicBezTo>
                      <a:lnTo>
                        <a:pt x="3057" y="725"/>
                      </a:lnTo>
                      <a:cubicBezTo>
                        <a:pt x="3277" y="725"/>
                        <a:pt x="3435" y="568"/>
                        <a:pt x="3435" y="379"/>
                      </a:cubicBezTo>
                      <a:cubicBezTo>
                        <a:pt x="3435" y="158"/>
                        <a:pt x="3277" y="1"/>
                        <a:pt x="305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988;p32">
                  <a:extLst>
                    <a:ext uri="{FF2B5EF4-FFF2-40B4-BE49-F238E27FC236}">
                      <a16:creationId xmlns="" xmlns:a16="http://schemas.microsoft.com/office/drawing/2014/main" id="{F93CEEA6-062D-456E-A4B4-5C3C11F3137E}"/>
                    </a:ext>
                  </a:extLst>
                </p:cNvPr>
                <p:cNvSpPr/>
                <p:nvPr/>
              </p:nvSpPr>
              <p:spPr>
                <a:xfrm>
                  <a:off x="-31062075" y="2041900"/>
                  <a:ext cx="520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725"/>
                        <a:pt x="347" y="725"/>
                      </a:cubicBezTo>
                      <a:lnTo>
                        <a:pt x="1734" y="725"/>
                      </a:lnTo>
                      <a:cubicBezTo>
                        <a:pt x="1923" y="725"/>
                        <a:pt x="2080" y="568"/>
                        <a:pt x="2080" y="347"/>
                      </a:cubicBezTo>
                      <a:cubicBezTo>
                        <a:pt x="2080" y="158"/>
                        <a:pt x="1923" y="1"/>
                        <a:pt x="173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" name="Google Shape;989;p32">
                  <a:extLst>
                    <a:ext uri="{FF2B5EF4-FFF2-40B4-BE49-F238E27FC236}">
                      <a16:creationId xmlns="" xmlns:a16="http://schemas.microsoft.com/office/drawing/2014/main" id="{9F20998A-E9B5-4DBC-BB3E-C1501E42D86A}"/>
                    </a:ext>
                  </a:extLst>
                </p:cNvPr>
                <p:cNvSpPr/>
                <p:nvPr/>
              </p:nvSpPr>
              <p:spPr>
                <a:xfrm>
                  <a:off x="-31062075" y="2076550"/>
                  <a:ext cx="85875" cy="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695" extrusionOk="0">
                      <a:moveTo>
                        <a:pt x="347" y="1"/>
                      </a:moveTo>
                      <a:cubicBezTo>
                        <a:pt x="158" y="1"/>
                        <a:pt x="1" y="159"/>
                        <a:pt x="1" y="348"/>
                      </a:cubicBezTo>
                      <a:cubicBezTo>
                        <a:pt x="1" y="537"/>
                        <a:pt x="158" y="694"/>
                        <a:pt x="347" y="694"/>
                      </a:cubicBezTo>
                      <a:lnTo>
                        <a:pt x="3057" y="694"/>
                      </a:lnTo>
                      <a:cubicBezTo>
                        <a:pt x="3277" y="694"/>
                        <a:pt x="3435" y="537"/>
                        <a:pt x="3435" y="348"/>
                      </a:cubicBezTo>
                      <a:cubicBezTo>
                        <a:pt x="3435" y="159"/>
                        <a:pt x="3277" y="1"/>
                        <a:pt x="305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" name="Google Shape;990;p32">
                  <a:extLst>
                    <a:ext uri="{FF2B5EF4-FFF2-40B4-BE49-F238E27FC236}">
                      <a16:creationId xmlns="" xmlns:a16="http://schemas.microsoft.com/office/drawing/2014/main" id="{0F4B7F6B-40A4-4E14-81CF-897F05DC6B6C}"/>
                    </a:ext>
                  </a:extLst>
                </p:cNvPr>
                <p:cNvSpPr/>
                <p:nvPr/>
              </p:nvSpPr>
              <p:spPr>
                <a:xfrm>
                  <a:off x="-31062075" y="2110425"/>
                  <a:ext cx="520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" h="726" extrusionOk="0">
                      <a:moveTo>
                        <a:pt x="347" y="1"/>
                      </a:moveTo>
                      <a:cubicBezTo>
                        <a:pt x="158" y="1"/>
                        <a:pt x="1" y="190"/>
                        <a:pt x="1" y="379"/>
                      </a:cubicBezTo>
                      <a:cubicBezTo>
                        <a:pt x="1" y="568"/>
                        <a:pt x="158" y="725"/>
                        <a:pt x="347" y="725"/>
                      </a:cubicBezTo>
                      <a:lnTo>
                        <a:pt x="1734" y="725"/>
                      </a:lnTo>
                      <a:cubicBezTo>
                        <a:pt x="1923" y="725"/>
                        <a:pt x="2080" y="568"/>
                        <a:pt x="2080" y="379"/>
                      </a:cubicBezTo>
                      <a:cubicBezTo>
                        <a:pt x="2080" y="190"/>
                        <a:pt x="1923" y="1"/>
                        <a:pt x="173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" name="Google Shape;991;p32">
                  <a:extLst>
                    <a:ext uri="{FF2B5EF4-FFF2-40B4-BE49-F238E27FC236}">
                      <a16:creationId xmlns="" xmlns:a16="http://schemas.microsoft.com/office/drawing/2014/main" id="{E6939A2E-9041-49B7-9B20-D09175EF7630}"/>
                    </a:ext>
                  </a:extLst>
                </p:cNvPr>
                <p:cNvSpPr/>
                <p:nvPr/>
              </p:nvSpPr>
              <p:spPr>
                <a:xfrm>
                  <a:off x="-31062075" y="2145075"/>
                  <a:ext cx="858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79"/>
                      </a:cubicBezTo>
                      <a:cubicBezTo>
                        <a:pt x="1" y="568"/>
                        <a:pt x="158" y="726"/>
                        <a:pt x="347" y="726"/>
                      </a:cubicBezTo>
                      <a:lnTo>
                        <a:pt x="3057" y="726"/>
                      </a:lnTo>
                      <a:cubicBezTo>
                        <a:pt x="3277" y="726"/>
                        <a:pt x="3435" y="568"/>
                        <a:pt x="3435" y="379"/>
                      </a:cubicBezTo>
                      <a:cubicBezTo>
                        <a:pt x="3435" y="158"/>
                        <a:pt x="3277" y="1"/>
                        <a:pt x="305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" name="Google Shape;992;p32">
                  <a:extLst>
                    <a:ext uri="{FF2B5EF4-FFF2-40B4-BE49-F238E27FC236}">
                      <a16:creationId xmlns="" xmlns:a16="http://schemas.microsoft.com/office/drawing/2014/main" id="{8821CA40-1F81-4142-BF57-5478EE2A5507}"/>
                    </a:ext>
                  </a:extLst>
                </p:cNvPr>
                <p:cNvSpPr/>
                <p:nvPr/>
              </p:nvSpPr>
              <p:spPr>
                <a:xfrm>
                  <a:off x="-31062075" y="2179750"/>
                  <a:ext cx="5202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734" y="725"/>
                      </a:lnTo>
                      <a:cubicBezTo>
                        <a:pt x="1923" y="725"/>
                        <a:pt x="2080" y="567"/>
                        <a:pt x="2080" y="347"/>
                      </a:cubicBezTo>
                      <a:cubicBezTo>
                        <a:pt x="2080" y="158"/>
                        <a:pt x="1923" y="0"/>
                        <a:pt x="17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" name="Google Shape;993;p32">
                  <a:extLst>
                    <a:ext uri="{FF2B5EF4-FFF2-40B4-BE49-F238E27FC236}">
                      <a16:creationId xmlns="" xmlns:a16="http://schemas.microsoft.com/office/drawing/2014/main" id="{8B7E3F40-C71C-4E1F-93E7-93E584ACE30A}"/>
                    </a:ext>
                  </a:extLst>
                </p:cNvPr>
                <p:cNvSpPr/>
                <p:nvPr/>
              </p:nvSpPr>
              <p:spPr>
                <a:xfrm>
                  <a:off x="-30924225" y="1974175"/>
                  <a:ext cx="51200" cy="24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9610" extrusionOk="0">
                      <a:moveTo>
                        <a:pt x="1008" y="662"/>
                      </a:moveTo>
                      <a:cubicBezTo>
                        <a:pt x="1229" y="662"/>
                        <a:pt x="1386" y="819"/>
                        <a:pt x="1386" y="1009"/>
                      </a:cubicBezTo>
                      <a:lnTo>
                        <a:pt x="1386" y="2080"/>
                      </a:lnTo>
                      <a:lnTo>
                        <a:pt x="725" y="2080"/>
                      </a:lnTo>
                      <a:lnTo>
                        <a:pt x="725" y="1009"/>
                      </a:lnTo>
                      <a:lnTo>
                        <a:pt x="662" y="1009"/>
                      </a:lnTo>
                      <a:cubicBezTo>
                        <a:pt x="662" y="819"/>
                        <a:pt x="819" y="662"/>
                        <a:pt x="1008" y="662"/>
                      </a:cubicBezTo>
                      <a:close/>
                      <a:moveTo>
                        <a:pt x="1323" y="2741"/>
                      </a:moveTo>
                      <a:lnTo>
                        <a:pt x="1323" y="6900"/>
                      </a:lnTo>
                      <a:lnTo>
                        <a:pt x="662" y="6900"/>
                      </a:lnTo>
                      <a:lnTo>
                        <a:pt x="662" y="2741"/>
                      </a:lnTo>
                      <a:close/>
                      <a:moveTo>
                        <a:pt x="1260" y="7562"/>
                      </a:moveTo>
                      <a:lnTo>
                        <a:pt x="1008" y="8192"/>
                      </a:lnTo>
                      <a:lnTo>
                        <a:pt x="819" y="7562"/>
                      </a:lnTo>
                      <a:close/>
                      <a:moveTo>
                        <a:pt x="1008" y="0"/>
                      </a:moveTo>
                      <a:cubicBezTo>
                        <a:pt x="473" y="0"/>
                        <a:pt x="0" y="473"/>
                        <a:pt x="0" y="1009"/>
                      </a:cubicBezTo>
                      <a:lnTo>
                        <a:pt x="0" y="7215"/>
                      </a:lnTo>
                      <a:lnTo>
                        <a:pt x="0" y="7309"/>
                      </a:lnTo>
                      <a:lnTo>
                        <a:pt x="662" y="9357"/>
                      </a:lnTo>
                      <a:cubicBezTo>
                        <a:pt x="693" y="9515"/>
                        <a:pt x="819" y="9609"/>
                        <a:pt x="977" y="9609"/>
                      </a:cubicBezTo>
                      <a:cubicBezTo>
                        <a:pt x="1134" y="9609"/>
                        <a:pt x="1260" y="9515"/>
                        <a:pt x="1292" y="9357"/>
                      </a:cubicBezTo>
                      <a:lnTo>
                        <a:pt x="1954" y="7309"/>
                      </a:lnTo>
                      <a:lnTo>
                        <a:pt x="1954" y="7215"/>
                      </a:lnTo>
                      <a:lnTo>
                        <a:pt x="1954" y="1009"/>
                      </a:lnTo>
                      <a:cubicBezTo>
                        <a:pt x="2048" y="441"/>
                        <a:pt x="1576" y="0"/>
                        <a:pt x="10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144" name="图片 143">
              <a:extLst>
                <a:ext uri="{FF2B5EF4-FFF2-40B4-BE49-F238E27FC236}">
                  <a16:creationId xmlns="" xmlns:a16="http://schemas.microsoft.com/office/drawing/2014/main" id="{23FC21C8-1F4C-4F93-90D3-96BEFD434D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22945" y="4618774"/>
              <a:ext cx="908606" cy="1233438"/>
            </a:xfrm>
            <a:prstGeom prst="rect">
              <a:avLst/>
            </a:prstGeom>
          </p:spPr>
        </p:pic>
      </p:grpSp>
      <p:cxnSp>
        <p:nvCxnSpPr>
          <p:cNvPr id="145" name="直接连接符 144">
            <a:extLst>
              <a:ext uri="{FF2B5EF4-FFF2-40B4-BE49-F238E27FC236}">
                <a16:creationId xmlns="" xmlns:a16="http://schemas.microsoft.com/office/drawing/2014/main" id="{7FB4C950-7126-41C3-9628-5ECF89291466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63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">
        <p14:pan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4" grpId="0"/>
      <p:bldP spid="58" grpId="0"/>
      <p:bldP spid="61" grpId="0"/>
      <p:bldP spid="138" grpId="0" animBg="1"/>
      <p:bldP spid="139" grpId="0"/>
      <p:bldP spid="1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>
            <a:extLst>
              <a:ext uri="{FF2B5EF4-FFF2-40B4-BE49-F238E27FC236}">
                <a16:creationId xmlns="" xmlns:a16="http://schemas.microsoft.com/office/drawing/2014/main" id="{D058ED7E-67D1-4435-901F-4CC2394916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1774" y="3243925"/>
            <a:ext cx="617535" cy="1800056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=""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=""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=""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=""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=""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=""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5C2224EC-2397-40A3-A04D-285227AA5B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08845" y="2820567"/>
            <a:ext cx="1163627" cy="24471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5E6D9D0F-25E9-401D-A3D5-6BEA8222ED8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1723" y="4639089"/>
            <a:ext cx="509182" cy="148421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="" xmlns:a16="http://schemas.microsoft.com/office/drawing/2014/main" id="{08D4E167-61E1-4043-A25E-6E6CB4B8984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358508" y="2713204"/>
            <a:ext cx="1054139" cy="1800055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="" xmlns:a16="http://schemas.microsoft.com/office/drawing/2014/main" id="{CB062646-CAA5-45AC-8B72-760AC1505C1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23453" y="2352143"/>
            <a:ext cx="950829" cy="1623641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="" xmlns:a16="http://schemas.microsoft.com/office/drawing/2014/main" id="{02B8959B-284E-4C40-B40D-AF6F3E8FB8A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8120" y="3654830"/>
            <a:ext cx="470974" cy="1372844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="" xmlns:a16="http://schemas.microsoft.com/office/drawing/2014/main" id="{4523577C-00A1-4E9F-808F-E3E7CFBC40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7104" y="3739062"/>
            <a:ext cx="1054139" cy="18000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FA434732-7BA1-436A-8DEE-A94F4A23B9D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4575" y="4194267"/>
            <a:ext cx="357300" cy="46866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="" xmlns:a16="http://schemas.microsoft.com/office/drawing/2014/main" id="{EAFCAE81-0B6E-4AA5-ACF1-41AD4DD577A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1626" y="4679378"/>
            <a:ext cx="899387" cy="1179717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="" xmlns:a16="http://schemas.microsoft.com/office/drawing/2014/main" id="{845999CF-AA7A-40BE-9220-B3CB2E816BF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8385" y="2256338"/>
            <a:ext cx="1547791" cy="32551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14945B73-807C-423B-86A0-B46977EBD20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4608" y="2250702"/>
            <a:ext cx="1066800" cy="10668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8D1C0381-F2D9-4BBB-AC23-0F5F8052482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5569" y="2128822"/>
            <a:ext cx="1588557" cy="983391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="" xmlns:a16="http://schemas.microsoft.com/office/drawing/2014/main" id="{B3A564B7-1205-469A-8851-FE576A00F35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5578" y="2073305"/>
            <a:ext cx="685461" cy="424332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="" xmlns:a16="http://schemas.microsoft.com/office/drawing/2014/main" id="{95E66A95-12C8-45D4-AF3E-DFE0E8B5B79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3295" y="1532908"/>
            <a:ext cx="1588557" cy="98339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3F8D12DA-0097-4A95-BFE1-F9CAF2DF816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9086" y="4829053"/>
            <a:ext cx="973649" cy="1464311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="" xmlns:a16="http://schemas.microsoft.com/office/drawing/2014/main" id="{B9C7344A-FF23-43E8-A218-373FA3159078}"/>
              </a:ext>
            </a:extLst>
          </p:cNvPr>
          <p:cNvSpPr txBox="1"/>
          <p:nvPr/>
        </p:nvSpPr>
        <p:spPr>
          <a:xfrm>
            <a:off x="721524" y="2620518"/>
            <a:ext cx="681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rgbClr val="304086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字魂105号-简雅黑" panose="00000500000000000000" pitchFamily="2" charset="-122"/>
              </a:rPr>
              <a:t>01</a:t>
            </a:r>
            <a:endParaRPr lang="zh-CN" altLang="en-US" sz="3600" dirty="0">
              <a:solidFill>
                <a:srgbClr val="304086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="" xmlns:a16="http://schemas.microsoft.com/office/drawing/2014/main" id="{BE25D712-1F3C-4E27-AB31-BA619E3B5E80}"/>
              </a:ext>
            </a:extLst>
          </p:cNvPr>
          <p:cNvSpPr txBox="1"/>
          <p:nvPr/>
        </p:nvSpPr>
        <p:spPr>
          <a:xfrm>
            <a:off x="1507943" y="2625970"/>
            <a:ext cx="4018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字魂105号-简雅黑" panose="00000500000000000000" pitchFamily="2" charset="-122"/>
              </a:rPr>
              <a:t>产品特色与创新点</a:t>
            </a:r>
            <a:endParaRPr lang="zh-CN" altLang="en-US" sz="24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="" xmlns:a16="http://schemas.microsoft.com/office/drawing/2014/main" id="{ECE39F65-ED47-4F2F-B89E-D0AD27F0E927}"/>
              </a:ext>
            </a:extLst>
          </p:cNvPr>
          <p:cNvSpPr txBox="1"/>
          <p:nvPr/>
        </p:nvSpPr>
        <p:spPr>
          <a:xfrm>
            <a:off x="1507943" y="2964524"/>
            <a:ext cx="40187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0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字魂105号-简雅黑" panose="00000500000000000000" pitchFamily="2" charset="-122"/>
              </a:rPr>
              <a:t>Product features and innovations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="" xmlns:a16="http://schemas.microsoft.com/office/drawing/2014/main" id="{5645FA8E-0A06-4C64-9F9F-062E67B171DF}"/>
              </a:ext>
            </a:extLst>
          </p:cNvPr>
          <p:cNvSpPr txBox="1"/>
          <p:nvPr/>
        </p:nvSpPr>
        <p:spPr>
          <a:xfrm>
            <a:off x="660106" y="1672145"/>
            <a:ext cx="2423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304086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字魂105号-简雅黑" panose="00000500000000000000" pitchFamily="2" charset="-122"/>
              </a:rPr>
              <a:t>CONTENTS</a:t>
            </a:r>
            <a:endParaRPr lang="zh-CN" altLang="en-US" sz="4000" dirty="0">
              <a:solidFill>
                <a:srgbClr val="304086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="" xmlns:a16="http://schemas.microsoft.com/office/drawing/2014/main" id="{CEBDCA50-A1F2-4F08-8D73-1FF98DDE20A7}"/>
              </a:ext>
            </a:extLst>
          </p:cNvPr>
          <p:cNvSpPr txBox="1"/>
          <p:nvPr/>
        </p:nvSpPr>
        <p:spPr>
          <a:xfrm>
            <a:off x="721524" y="3505171"/>
            <a:ext cx="686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3600" dirty="0">
                <a:solidFill>
                  <a:srgbClr val="304086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字魂105号-简雅黑" panose="00000500000000000000" pitchFamily="2" charset="-122"/>
              </a:rPr>
              <a:t>02</a:t>
            </a:r>
            <a:endParaRPr lang="zh-CN" altLang="en-US" sz="3600" dirty="0">
              <a:solidFill>
                <a:srgbClr val="304086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="" xmlns:a16="http://schemas.microsoft.com/office/drawing/2014/main" id="{1DE9BFDC-1159-4B40-A855-517FF79AF9BE}"/>
              </a:ext>
            </a:extLst>
          </p:cNvPr>
          <p:cNvSpPr txBox="1"/>
          <p:nvPr/>
        </p:nvSpPr>
        <p:spPr>
          <a:xfrm>
            <a:off x="1507943" y="3510623"/>
            <a:ext cx="4018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字魂105号-简雅黑" panose="00000500000000000000" pitchFamily="2" charset="-122"/>
              </a:rPr>
              <a:t>架构与关键技术</a:t>
            </a:r>
            <a:endParaRPr lang="zh-CN" altLang="en-US" sz="24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="" xmlns:a16="http://schemas.microsoft.com/office/drawing/2014/main" id="{936FDC71-494B-4DA3-A484-C660DD2A8945}"/>
              </a:ext>
            </a:extLst>
          </p:cNvPr>
          <p:cNvSpPr txBox="1"/>
          <p:nvPr/>
        </p:nvSpPr>
        <p:spPr>
          <a:xfrm>
            <a:off x="1507943" y="3849177"/>
            <a:ext cx="40187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0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字魂105号-简雅黑" panose="00000500000000000000" pitchFamily="2" charset="-122"/>
              </a:rPr>
              <a:t>Architecture and key technologies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="" xmlns:a16="http://schemas.microsoft.com/office/drawing/2014/main" id="{3FD2A020-CBD7-45D8-94FB-8384146F0110}"/>
              </a:ext>
            </a:extLst>
          </p:cNvPr>
          <p:cNvSpPr txBox="1"/>
          <p:nvPr/>
        </p:nvSpPr>
        <p:spPr>
          <a:xfrm>
            <a:off x="721524" y="4389824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3600" dirty="0">
                <a:solidFill>
                  <a:srgbClr val="304086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字魂105号-简雅黑" panose="00000500000000000000" pitchFamily="2" charset="-122"/>
              </a:rPr>
              <a:t>03</a:t>
            </a:r>
            <a:endParaRPr lang="zh-CN" altLang="en-US" sz="3600" dirty="0">
              <a:solidFill>
                <a:srgbClr val="304086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="" xmlns:a16="http://schemas.microsoft.com/office/drawing/2014/main" id="{116D4731-BE03-4A34-96C2-F0FBC2E64053}"/>
              </a:ext>
            </a:extLst>
          </p:cNvPr>
          <p:cNvSpPr txBox="1"/>
          <p:nvPr/>
        </p:nvSpPr>
        <p:spPr>
          <a:xfrm>
            <a:off x="1507943" y="4395276"/>
            <a:ext cx="4018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字魂105号-简雅黑" panose="00000500000000000000" pitchFamily="2" charset="-122"/>
              </a:rPr>
              <a:t>经验教训</a:t>
            </a:r>
            <a:endParaRPr lang="zh-CN" altLang="en-US" sz="24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="" xmlns:a16="http://schemas.microsoft.com/office/drawing/2014/main" id="{6808BF39-5F2A-45E7-B23B-5BCBAB54E46A}"/>
              </a:ext>
            </a:extLst>
          </p:cNvPr>
          <p:cNvSpPr txBox="1"/>
          <p:nvPr/>
        </p:nvSpPr>
        <p:spPr>
          <a:xfrm>
            <a:off x="1507943" y="4733830"/>
            <a:ext cx="40187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0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字魂105号-简雅黑" panose="00000500000000000000" pitchFamily="2" charset="-122"/>
              </a:rPr>
              <a:t>lessons learned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="" xmlns:a16="http://schemas.microsoft.com/office/drawing/2014/main" id="{719D2138-E8B3-454A-B3C1-86DD8A09BDDC}"/>
              </a:ext>
            </a:extLst>
          </p:cNvPr>
          <p:cNvSpPr txBox="1"/>
          <p:nvPr/>
        </p:nvSpPr>
        <p:spPr>
          <a:xfrm>
            <a:off x="721524" y="5266832"/>
            <a:ext cx="688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3600" dirty="0">
                <a:solidFill>
                  <a:srgbClr val="304086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字魂105号-简雅黑" panose="00000500000000000000" pitchFamily="2" charset="-122"/>
              </a:rPr>
              <a:t>04</a:t>
            </a:r>
            <a:endParaRPr lang="zh-CN" altLang="en-US" sz="3600" dirty="0">
              <a:solidFill>
                <a:srgbClr val="304086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="" xmlns:a16="http://schemas.microsoft.com/office/drawing/2014/main" id="{06088389-5DB6-4C67-A921-E01049B9B3E7}"/>
              </a:ext>
            </a:extLst>
          </p:cNvPr>
          <p:cNvSpPr txBox="1"/>
          <p:nvPr/>
        </p:nvSpPr>
        <p:spPr>
          <a:xfrm>
            <a:off x="1507943" y="5272284"/>
            <a:ext cx="4018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字魂105号-简雅黑" panose="00000500000000000000" pitchFamily="2" charset="-122"/>
              </a:rPr>
              <a:t>成员贡献与分工</a:t>
            </a:r>
            <a:endParaRPr lang="zh-CN" altLang="en-US" sz="24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="" xmlns:a16="http://schemas.microsoft.com/office/drawing/2014/main" id="{E7D460D3-E673-4A58-9838-F29A165728D4}"/>
              </a:ext>
            </a:extLst>
          </p:cNvPr>
          <p:cNvSpPr txBox="1"/>
          <p:nvPr/>
        </p:nvSpPr>
        <p:spPr>
          <a:xfrm>
            <a:off x="1507943" y="5610838"/>
            <a:ext cx="40187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0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字魂105号-简雅黑" panose="00000500000000000000" pitchFamily="2" charset="-122"/>
              </a:rPr>
              <a:t>Member contribution and division of labor</a:t>
            </a:r>
          </a:p>
        </p:txBody>
      </p:sp>
      <p:pic>
        <p:nvPicPr>
          <p:cNvPr id="75" name="图片 74">
            <a:extLst>
              <a:ext uri="{FF2B5EF4-FFF2-40B4-BE49-F238E27FC236}">
                <a16:creationId xmlns="" xmlns:a16="http://schemas.microsoft.com/office/drawing/2014/main" id="{A27A90B9-9B1C-48B1-A5DB-2AED4021DBE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7313" y="3280291"/>
            <a:ext cx="179581" cy="235555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="" xmlns:a16="http://schemas.microsoft.com/office/drawing/2014/main" id="{AB3086C0-372C-47BA-B70E-264A3BB5C510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7807" y="3873360"/>
            <a:ext cx="267721" cy="351168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="" xmlns:a16="http://schemas.microsoft.com/office/drawing/2014/main" id="{9E09DDB9-55CD-4CFF-A755-43C07D52273D}"/>
              </a:ext>
            </a:extLst>
          </p:cNvPr>
          <p:cNvSpPr txBox="1"/>
          <p:nvPr/>
        </p:nvSpPr>
        <p:spPr>
          <a:xfrm>
            <a:off x="6400875" y="319618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Home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9EBF16BE-5B4A-4FA1-A91B-B10757A1307A}"/>
              </a:ext>
            </a:extLst>
          </p:cNvPr>
          <p:cNvGrpSpPr/>
          <p:nvPr/>
        </p:nvGrpSpPr>
        <p:grpSpPr>
          <a:xfrm>
            <a:off x="7493834" y="319618"/>
            <a:ext cx="1299872" cy="331501"/>
            <a:chOff x="7493834" y="319618"/>
            <a:chExt cx="1299872" cy="331501"/>
          </a:xfrm>
        </p:grpSpPr>
        <p:sp>
          <p:nvSpPr>
            <p:cNvPr id="50" name="矩形: 圆角 49">
              <a:extLst>
                <a:ext uri="{FF2B5EF4-FFF2-40B4-BE49-F238E27FC236}">
                  <a16:creationId xmlns="" xmlns:a16="http://schemas.microsoft.com/office/drawing/2014/main" id="{14E61EAF-AED9-41D7-A1ED-CCE2923F0320}"/>
                </a:ext>
              </a:extLst>
            </p:cNvPr>
            <p:cNvSpPr/>
            <p:nvPr/>
          </p:nvSpPr>
          <p:spPr>
            <a:xfrm>
              <a:off x="7493834" y="343342"/>
              <a:ext cx="1299872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="" xmlns:a16="http://schemas.microsoft.com/office/drawing/2014/main" id="{A27AF219-FCB3-41EF-AF97-223B58988EEA}"/>
                </a:ext>
              </a:extLst>
            </p:cNvPr>
            <p:cNvSpPr txBox="1"/>
            <p:nvPr/>
          </p:nvSpPr>
          <p:spPr>
            <a:xfrm>
              <a:off x="7580956" y="319618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</a:rPr>
                <a:t>About Us </a:t>
              </a: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="" xmlns:a16="http://schemas.microsoft.com/office/drawing/2014/main" id="{7C203411-A592-4A13-9CDE-BA1EE0AA9A78}"/>
              </a:ext>
            </a:extLst>
          </p:cNvPr>
          <p:cNvSpPr txBox="1"/>
          <p:nvPr/>
        </p:nvSpPr>
        <p:spPr>
          <a:xfrm>
            <a:off x="9142552" y="319618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Portfolio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="" xmlns:a16="http://schemas.microsoft.com/office/drawing/2014/main" id="{840A1167-A006-4F2D-90BD-D71D147ABB50}"/>
              </a:ext>
            </a:extLst>
          </p:cNvPr>
          <p:cNvSpPr txBox="1"/>
          <p:nvPr/>
        </p:nvSpPr>
        <p:spPr>
          <a:xfrm>
            <a:off x="10564688" y="31961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Contact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AB41FF9B-4CCF-494A-A99D-ECAA6CA8F015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1715" y="4107067"/>
            <a:ext cx="517023" cy="70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5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54" grpId="0"/>
      <p:bldP spid="58" grpId="0"/>
      <p:bldP spid="6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>
            <a:extLst>
              <a:ext uri="{FF2B5EF4-FFF2-40B4-BE49-F238E27FC236}">
                <a16:creationId xmlns="" xmlns:a16="http://schemas.microsoft.com/office/drawing/2014/main" id="{F4144615-A72D-4C9B-A20E-E9153A808DD5}"/>
              </a:ext>
            </a:extLst>
          </p:cNvPr>
          <p:cNvSpPr/>
          <p:nvPr/>
        </p:nvSpPr>
        <p:spPr>
          <a:xfrm>
            <a:off x="0" y="0"/>
            <a:ext cx="6181602" cy="6857999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=""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=""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=""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=""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=""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=""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本框 53">
            <a:extLst>
              <a:ext uri="{FF2B5EF4-FFF2-40B4-BE49-F238E27FC236}">
                <a16:creationId xmlns="" xmlns:a16="http://schemas.microsoft.com/office/drawing/2014/main" id="{9E09DDB9-55CD-4CFF-A755-43C07D52273D}"/>
              </a:ext>
            </a:extLst>
          </p:cNvPr>
          <p:cNvSpPr txBox="1"/>
          <p:nvPr/>
        </p:nvSpPr>
        <p:spPr>
          <a:xfrm>
            <a:off x="6649629" y="6282268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Home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09FBB909-2535-4D58-8878-69D5ABD0B2FE}"/>
              </a:ext>
            </a:extLst>
          </p:cNvPr>
          <p:cNvGrpSpPr/>
          <p:nvPr/>
        </p:nvGrpSpPr>
        <p:grpSpPr>
          <a:xfrm>
            <a:off x="7742588" y="6282268"/>
            <a:ext cx="1299872" cy="331501"/>
            <a:chOff x="7493834" y="319618"/>
            <a:chExt cx="1299872" cy="331501"/>
          </a:xfrm>
        </p:grpSpPr>
        <p:sp>
          <p:nvSpPr>
            <p:cNvPr id="50" name="矩形: 圆角 49">
              <a:extLst>
                <a:ext uri="{FF2B5EF4-FFF2-40B4-BE49-F238E27FC236}">
                  <a16:creationId xmlns="" xmlns:a16="http://schemas.microsoft.com/office/drawing/2014/main" id="{14E61EAF-AED9-41D7-A1ED-CCE2923F0320}"/>
                </a:ext>
              </a:extLst>
            </p:cNvPr>
            <p:cNvSpPr/>
            <p:nvPr/>
          </p:nvSpPr>
          <p:spPr>
            <a:xfrm>
              <a:off x="7493834" y="343342"/>
              <a:ext cx="1299872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="" xmlns:a16="http://schemas.microsoft.com/office/drawing/2014/main" id="{A27AF219-FCB3-41EF-AF97-223B58988EEA}"/>
                </a:ext>
              </a:extLst>
            </p:cNvPr>
            <p:cNvSpPr txBox="1"/>
            <p:nvPr/>
          </p:nvSpPr>
          <p:spPr>
            <a:xfrm>
              <a:off x="7580956" y="319618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</a:rPr>
                <a:t>About Us </a:t>
              </a: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="" xmlns:a16="http://schemas.microsoft.com/office/drawing/2014/main" id="{7C203411-A592-4A13-9CDE-BA1EE0AA9A78}"/>
              </a:ext>
            </a:extLst>
          </p:cNvPr>
          <p:cNvSpPr txBox="1"/>
          <p:nvPr/>
        </p:nvSpPr>
        <p:spPr>
          <a:xfrm>
            <a:off x="9391306" y="6282268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Portfolio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="" xmlns:a16="http://schemas.microsoft.com/office/drawing/2014/main" id="{840A1167-A006-4F2D-90BD-D71D147ABB50}"/>
              </a:ext>
            </a:extLst>
          </p:cNvPr>
          <p:cNvSpPr txBox="1"/>
          <p:nvPr/>
        </p:nvSpPr>
        <p:spPr>
          <a:xfrm>
            <a:off x="10813442" y="628226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Contact 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="" xmlns:a16="http://schemas.microsoft.com/office/drawing/2014/main" id="{DF1D9857-C057-4940-BAAE-CA019ECD8C55}"/>
              </a:ext>
            </a:extLst>
          </p:cNvPr>
          <p:cNvGrpSpPr/>
          <p:nvPr/>
        </p:nvGrpSpPr>
        <p:grpSpPr>
          <a:xfrm>
            <a:off x="766904" y="2286297"/>
            <a:ext cx="4400716" cy="1969112"/>
            <a:chOff x="1336130" y="2286297"/>
            <a:chExt cx="4400716" cy="1969112"/>
          </a:xfrm>
        </p:grpSpPr>
        <p:sp>
          <p:nvSpPr>
            <p:cNvPr id="17" name="Google Shape;250;p19">
              <a:extLst>
                <a:ext uri="{FF2B5EF4-FFF2-40B4-BE49-F238E27FC236}">
                  <a16:creationId xmlns="" xmlns:a16="http://schemas.microsoft.com/office/drawing/2014/main" id="{3F1BB3D4-5E2D-4A24-B80D-56A28EFF772D}"/>
                </a:ext>
              </a:extLst>
            </p:cNvPr>
            <p:cNvSpPr/>
            <p:nvPr/>
          </p:nvSpPr>
          <p:spPr>
            <a:xfrm>
              <a:off x="4619625" y="2286297"/>
              <a:ext cx="222496" cy="18294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251;p19">
              <a:extLst>
                <a:ext uri="{FF2B5EF4-FFF2-40B4-BE49-F238E27FC236}">
                  <a16:creationId xmlns="" xmlns:a16="http://schemas.microsoft.com/office/drawing/2014/main" id="{9F7AF9B7-796F-4BD9-9D5B-4D9AA4AE26FA}"/>
                </a:ext>
              </a:extLst>
            </p:cNvPr>
            <p:cNvSpPr/>
            <p:nvPr/>
          </p:nvSpPr>
          <p:spPr>
            <a:xfrm>
              <a:off x="4619629" y="2711925"/>
              <a:ext cx="222496" cy="1403719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252;p19">
              <a:extLst>
                <a:ext uri="{FF2B5EF4-FFF2-40B4-BE49-F238E27FC236}">
                  <a16:creationId xmlns="" xmlns:a16="http://schemas.microsoft.com/office/drawing/2014/main" id="{391E3187-13F2-4B67-8119-FF5C66C16865}"/>
                </a:ext>
              </a:extLst>
            </p:cNvPr>
            <p:cNvSpPr/>
            <p:nvPr/>
          </p:nvSpPr>
          <p:spPr>
            <a:xfrm>
              <a:off x="4521686" y="3836635"/>
              <a:ext cx="418773" cy="418774"/>
            </a:xfrm>
            <a:prstGeom prst="ellipse">
              <a:avLst/>
            </a:prstGeom>
            <a:solidFill>
              <a:schemeClr val="bg1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  <a:sym typeface="Fira Sans Extra Condensed Medium"/>
                </a:rPr>
                <a:t>70</a:t>
              </a:r>
              <a:r>
                <a:rPr lang="en" sz="9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  <a:sym typeface="Fira Sans Extra Condensed Medium"/>
                </a:rPr>
                <a:t>%</a:t>
              </a:r>
              <a:endParaRPr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Fira Sans Extra Condensed Medium"/>
              </a:endParaRPr>
            </a:p>
          </p:txBody>
        </p:sp>
        <p:sp>
          <p:nvSpPr>
            <p:cNvPr id="20" name="Google Shape;256;p19">
              <a:extLst>
                <a:ext uri="{FF2B5EF4-FFF2-40B4-BE49-F238E27FC236}">
                  <a16:creationId xmlns="" xmlns:a16="http://schemas.microsoft.com/office/drawing/2014/main" id="{D6A8A7B9-3C42-460C-8FC9-76E146ACF9E9}"/>
                </a:ext>
              </a:extLst>
            </p:cNvPr>
            <p:cNvSpPr/>
            <p:nvPr/>
          </p:nvSpPr>
          <p:spPr>
            <a:xfrm>
              <a:off x="3026847" y="2286297"/>
              <a:ext cx="222496" cy="18294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257;p19">
              <a:extLst>
                <a:ext uri="{FF2B5EF4-FFF2-40B4-BE49-F238E27FC236}">
                  <a16:creationId xmlns="" xmlns:a16="http://schemas.microsoft.com/office/drawing/2014/main" id="{D81A4647-938C-472D-B355-9FFE420DD305}"/>
                </a:ext>
              </a:extLst>
            </p:cNvPr>
            <p:cNvSpPr/>
            <p:nvPr/>
          </p:nvSpPr>
          <p:spPr>
            <a:xfrm>
              <a:off x="3026854" y="3562727"/>
              <a:ext cx="222496" cy="552666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258;p19">
              <a:extLst>
                <a:ext uri="{FF2B5EF4-FFF2-40B4-BE49-F238E27FC236}">
                  <a16:creationId xmlns="" xmlns:a16="http://schemas.microsoft.com/office/drawing/2014/main" id="{0983B9F5-100A-4022-9708-8B504BA959C3}"/>
                </a:ext>
              </a:extLst>
            </p:cNvPr>
            <p:cNvSpPr/>
            <p:nvPr/>
          </p:nvSpPr>
          <p:spPr>
            <a:xfrm>
              <a:off x="2928908" y="3836635"/>
              <a:ext cx="418773" cy="418774"/>
            </a:xfrm>
            <a:prstGeom prst="ellipse">
              <a:avLst/>
            </a:prstGeom>
            <a:solidFill>
              <a:srgbClr val="FFFFFF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  <a:sym typeface="Fira Sans Extra Condensed Medium"/>
                </a:rPr>
                <a:t>10</a:t>
              </a:r>
              <a:r>
                <a:rPr lang="en" sz="9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  <a:sym typeface="Fira Sans Extra Condensed Medium"/>
                </a:rPr>
                <a:t>%</a:t>
              </a:r>
              <a:endParaRPr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Fira Sans Extra Condensed Medium"/>
              </a:endParaRPr>
            </a:p>
          </p:txBody>
        </p:sp>
        <p:sp>
          <p:nvSpPr>
            <p:cNvPr id="23" name="Google Shape;262;p19">
              <a:extLst>
                <a:ext uri="{FF2B5EF4-FFF2-40B4-BE49-F238E27FC236}">
                  <a16:creationId xmlns="" xmlns:a16="http://schemas.microsoft.com/office/drawing/2014/main" id="{A11053BE-18C4-42F6-ACA0-7B14E5EC7188}"/>
                </a:ext>
              </a:extLst>
            </p:cNvPr>
            <p:cNvSpPr/>
            <p:nvPr/>
          </p:nvSpPr>
          <p:spPr>
            <a:xfrm>
              <a:off x="3823235" y="2286297"/>
              <a:ext cx="222495" cy="18294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263;p19">
              <a:extLst>
                <a:ext uri="{FF2B5EF4-FFF2-40B4-BE49-F238E27FC236}">
                  <a16:creationId xmlns="" xmlns:a16="http://schemas.microsoft.com/office/drawing/2014/main" id="{86EC8E28-FB2B-4B0F-AB64-C583E791F01B}"/>
                </a:ext>
              </a:extLst>
            </p:cNvPr>
            <p:cNvSpPr/>
            <p:nvPr/>
          </p:nvSpPr>
          <p:spPr>
            <a:xfrm>
              <a:off x="3823241" y="2950287"/>
              <a:ext cx="222495" cy="1165207"/>
            </a:xfrm>
            <a:prstGeom prst="roundRect">
              <a:avLst>
                <a:gd name="adj" fmla="val 50000"/>
              </a:avLst>
            </a:prstGeom>
            <a:solidFill>
              <a:srgbClr val="475D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264;p19">
              <a:extLst>
                <a:ext uri="{FF2B5EF4-FFF2-40B4-BE49-F238E27FC236}">
                  <a16:creationId xmlns="" xmlns:a16="http://schemas.microsoft.com/office/drawing/2014/main" id="{B6851AAC-1DCB-4E90-A3D7-569A3AB82692}"/>
                </a:ext>
              </a:extLst>
            </p:cNvPr>
            <p:cNvSpPr/>
            <p:nvPr/>
          </p:nvSpPr>
          <p:spPr>
            <a:xfrm>
              <a:off x="3725295" y="3836635"/>
              <a:ext cx="418773" cy="418774"/>
            </a:xfrm>
            <a:prstGeom prst="ellipse">
              <a:avLst/>
            </a:prstGeom>
            <a:solidFill>
              <a:schemeClr val="bg1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  <a:sym typeface="Fira Sans Extra Condensed Medium"/>
                </a:rPr>
                <a:t>60</a:t>
              </a:r>
              <a:r>
                <a:rPr lang="en" sz="9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  <a:sym typeface="Fira Sans Extra Condensed Medium"/>
                </a:rPr>
                <a:t>%</a:t>
              </a:r>
              <a:endParaRPr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Fira Sans Extra Condensed Medium"/>
              </a:endParaRPr>
            </a:p>
          </p:txBody>
        </p:sp>
        <p:sp>
          <p:nvSpPr>
            <p:cNvPr id="26" name="Google Shape;268;p19">
              <a:extLst>
                <a:ext uri="{FF2B5EF4-FFF2-40B4-BE49-F238E27FC236}">
                  <a16:creationId xmlns="" xmlns:a16="http://schemas.microsoft.com/office/drawing/2014/main" id="{D359FDCA-7A3E-4304-BFC8-3CA6374CE14D}"/>
                </a:ext>
              </a:extLst>
            </p:cNvPr>
            <p:cNvSpPr/>
            <p:nvPr/>
          </p:nvSpPr>
          <p:spPr>
            <a:xfrm>
              <a:off x="1434069" y="2286297"/>
              <a:ext cx="222495" cy="18294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269;p19">
              <a:extLst>
                <a:ext uri="{FF2B5EF4-FFF2-40B4-BE49-F238E27FC236}">
                  <a16:creationId xmlns="" xmlns:a16="http://schemas.microsoft.com/office/drawing/2014/main" id="{FA52C82E-6554-4BC1-9894-16D833A57962}"/>
                </a:ext>
              </a:extLst>
            </p:cNvPr>
            <p:cNvSpPr/>
            <p:nvPr/>
          </p:nvSpPr>
          <p:spPr>
            <a:xfrm>
              <a:off x="1434069" y="2596304"/>
              <a:ext cx="222495" cy="1519278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05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270;p19">
              <a:extLst>
                <a:ext uri="{FF2B5EF4-FFF2-40B4-BE49-F238E27FC236}">
                  <a16:creationId xmlns="" xmlns:a16="http://schemas.microsoft.com/office/drawing/2014/main" id="{9028BF62-BF84-4A10-BD75-706305D14398}"/>
                </a:ext>
              </a:extLst>
            </p:cNvPr>
            <p:cNvSpPr/>
            <p:nvPr/>
          </p:nvSpPr>
          <p:spPr>
            <a:xfrm>
              <a:off x="1336130" y="3836635"/>
              <a:ext cx="418773" cy="418774"/>
            </a:xfrm>
            <a:prstGeom prst="ellipse">
              <a:avLst/>
            </a:prstGeom>
            <a:solidFill>
              <a:schemeClr val="bg1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  <a:sym typeface="Fira Sans Extra Condensed Medium"/>
                </a:rPr>
                <a:t>80</a:t>
              </a:r>
              <a:r>
                <a:rPr lang="en" sz="9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  <a:sym typeface="Fira Sans Extra Condensed Medium"/>
                </a:rPr>
                <a:t>%</a:t>
              </a:r>
              <a:endParaRPr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Fira Sans Extra Condensed Medium"/>
              </a:endParaRPr>
            </a:p>
          </p:txBody>
        </p:sp>
        <p:sp>
          <p:nvSpPr>
            <p:cNvPr id="30" name="Google Shape;274;p19">
              <a:extLst>
                <a:ext uri="{FF2B5EF4-FFF2-40B4-BE49-F238E27FC236}">
                  <a16:creationId xmlns="" xmlns:a16="http://schemas.microsoft.com/office/drawing/2014/main" id="{B1F71D7B-058B-4AF9-94D9-FD771F75A4E9}"/>
                </a:ext>
              </a:extLst>
            </p:cNvPr>
            <p:cNvSpPr/>
            <p:nvPr/>
          </p:nvSpPr>
          <p:spPr>
            <a:xfrm>
              <a:off x="2230458" y="2286297"/>
              <a:ext cx="222496" cy="18294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05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275;p19">
              <a:extLst>
                <a:ext uri="{FF2B5EF4-FFF2-40B4-BE49-F238E27FC236}">
                  <a16:creationId xmlns="" xmlns:a16="http://schemas.microsoft.com/office/drawing/2014/main" id="{27B6C6FF-26AD-455C-ABFC-94CAC9AAE5F1}"/>
                </a:ext>
              </a:extLst>
            </p:cNvPr>
            <p:cNvSpPr/>
            <p:nvPr/>
          </p:nvSpPr>
          <p:spPr>
            <a:xfrm>
              <a:off x="2230449" y="2429539"/>
              <a:ext cx="222496" cy="1686088"/>
            </a:xfrm>
            <a:prstGeom prst="roundRect">
              <a:avLst>
                <a:gd name="adj" fmla="val 50000"/>
              </a:avLst>
            </a:prstGeom>
            <a:solidFill>
              <a:srgbClr val="475D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276;p19">
              <a:extLst>
                <a:ext uri="{FF2B5EF4-FFF2-40B4-BE49-F238E27FC236}">
                  <a16:creationId xmlns="" xmlns:a16="http://schemas.microsoft.com/office/drawing/2014/main" id="{0C16F7A2-3C86-4CB4-9869-20A8F8EAAA8F}"/>
                </a:ext>
              </a:extLst>
            </p:cNvPr>
            <p:cNvSpPr/>
            <p:nvPr/>
          </p:nvSpPr>
          <p:spPr>
            <a:xfrm>
              <a:off x="2132518" y="3836635"/>
              <a:ext cx="418773" cy="418774"/>
            </a:xfrm>
            <a:prstGeom prst="ellipse">
              <a:avLst/>
            </a:prstGeom>
            <a:solidFill>
              <a:schemeClr val="bg1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  <a:sym typeface="Fira Sans Extra Condensed Medium"/>
                </a:rPr>
                <a:t>90</a:t>
              </a:r>
              <a:r>
                <a:rPr lang="en" sz="9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  <a:sym typeface="Fira Sans Extra Condensed Medium"/>
                </a:rPr>
                <a:t>%</a:t>
              </a:r>
              <a:endParaRPr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Fira Sans Extra Condensed Medium"/>
              </a:endParaRPr>
            </a:p>
          </p:txBody>
        </p:sp>
        <p:sp>
          <p:nvSpPr>
            <p:cNvPr id="33" name="Google Shape;281;p19">
              <a:extLst>
                <a:ext uri="{FF2B5EF4-FFF2-40B4-BE49-F238E27FC236}">
                  <a16:creationId xmlns="" xmlns:a16="http://schemas.microsoft.com/office/drawing/2014/main" id="{3BFBE816-C07B-4BFA-A49C-49FBDD8B79FE}"/>
                </a:ext>
              </a:extLst>
            </p:cNvPr>
            <p:cNvSpPr/>
            <p:nvPr/>
          </p:nvSpPr>
          <p:spPr>
            <a:xfrm>
              <a:off x="5416013" y="2286297"/>
              <a:ext cx="222496" cy="18294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282;p19">
              <a:extLst>
                <a:ext uri="{FF2B5EF4-FFF2-40B4-BE49-F238E27FC236}">
                  <a16:creationId xmlns="" xmlns:a16="http://schemas.microsoft.com/office/drawing/2014/main" id="{660CE551-6B74-4DCE-BD9F-1F92FDDEDE3F}"/>
                </a:ext>
              </a:extLst>
            </p:cNvPr>
            <p:cNvSpPr/>
            <p:nvPr/>
          </p:nvSpPr>
          <p:spPr>
            <a:xfrm>
              <a:off x="5416015" y="3151994"/>
              <a:ext cx="222496" cy="963655"/>
            </a:xfrm>
            <a:prstGeom prst="roundRect">
              <a:avLst>
                <a:gd name="adj" fmla="val 50000"/>
              </a:avLst>
            </a:prstGeom>
            <a:solidFill>
              <a:srgbClr val="475D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283;p19">
              <a:extLst>
                <a:ext uri="{FF2B5EF4-FFF2-40B4-BE49-F238E27FC236}">
                  <a16:creationId xmlns="" xmlns:a16="http://schemas.microsoft.com/office/drawing/2014/main" id="{E5C75635-3163-4573-B593-040A69C2347F}"/>
                </a:ext>
              </a:extLst>
            </p:cNvPr>
            <p:cNvSpPr/>
            <p:nvPr/>
          </p:nvSpPr>
          <p:spPr>
            <a:xfrm>
              <a:off x="5318073" y="3836635"/>
              <a:ext cx="418773" cy="418774"/>
            </a:xfrm>
            <a:prstGeom prst="ellipse">
              <a:avLst/>
            </a:prstGeom>
            <a:solidFill>
              <a:schemeClr val="bg1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  <a:sym typeface="Fira Sans Extra Condensed Medium"/>
                </a:rPr>
                <a:t>50</a:t>
              </a:r>
              <a:r>
                <a:rPr lang="en" sz="9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  <a:sym typeface="Fira Sans Extra Condensed Medium"/>
                </a:rPr>
                <a:t>%</a:t>
              </a:r>
              <a:endParaRPr sz="9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Fira Sans Extra Condensed Medium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9852FCCA-F633-487B-8E6D-BECB6559B4ED}"/>
              </a:ext>
            </a:extLst>
          </p:cNvPr>
          <p:cNvGrpSpPr/>
          <p:nvPr/>
        </p:nvGrpSpPr>
        <p:grpSpPr>
          <a:xfrm>
            <a:off x="595442" y="4579019"/>
            <a:ext cx="4743421" cy="221015"/>
            <a:chOff x="1164668" y="4383452"/>
            <a:chExt cx="4743421" cy="221015"/>
          </a:xfrm>
        </p:grpSpPr>
        <p:sp>
          <p:nvSpPr>
            <p:cNvPr id="37" name="Google Shape;253;p19">
              <a:extLst>
                <a:ext uri="{FF2B5EF4-FFF2-40B4-BE49-F238E27FC236}">
                  <a16:creationId xmlns="" xmlns:a16="http://schemas.microsoft.com/office/drawing/2014/main" id="{96CD5BB7-FA85-4B15-AE2F-2A6F3389DBCC}"/>
                </a:ext>
              </a:extLst>
            </p:cNvPr>
            <p:cNvSpPr txBox="1"/>
            <p:nvPr/>
          </p:nvSpPr>
          <p:spPr>
            <a:xfrm>
              <a:off x="4455736" y="4383454"/>
              <a:ext cx="567136" cy="221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050" kern="0" dirty="0">
                  <a:solidFill>
                    <a:srgbClr val="434343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  <a:sym typeface="Roboto"/>
                </a:rPr>
                <a:t>2024</a:t>
              </a:r>
              <a:endParaRPr sz="1050" kern="0" dirty="0">
                <a:solidFill>
                  <a:srgbClr val="434343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Roboto"/>
              </a:endParaRPr>
            </a:p>
          </p:txBody>
        </p:sp>
        <p:sp>
          <p:nvSpPr>
            <p:cNvPr id="38" name="Google Shape;259;p19">
              <a:extLst>
                <a:ext uri="{FF2B5EF4-FFF2-40B4-BE49-F238E27FC236}">
                  <a16:creationId xmlns="" xmlns:a16="http://schemas.microsoft.com/office/drawing/2014/main" id="{D5CDB73A-AE4A-4B85-9395-42AD75A3498C}"/>
                </a:ext>
              </a:extLst>
            </p:cNvPr>
            <p:cNvSpPr txBox="1"/>
            <p:nvPr/>
          </p:nvSpPr>
          <p:spPr>
            <a:xfrm>
              <a:off x="2862958" y="4383454"/>
              <a:ext cx="567136" cy="221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050" kern="0" dirty="0">
                  <a:solidFill>
                    <a:srgbClr val="434343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  <a:sym typeface="Roboto"/>
                </a:rPr>
                <a:t>2022</a:t>
              </a:r>
              <a:endParaRPr sz="1050" kern="0" dirty="0">
                <a:solidFill>
                  <a:srgbClr val="434343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Roboto"/>
              </a:endParaRPr>
            </a:p>
          </p:txBody>
        </p:sp>
        <p:sp>
          <p:nvSpPr>
            <p:cNvPr id="39" name="Google Shape;265;p19">
              <a:extLst>
                <a:ext uri="{FF2B5EF4-FFF2-40B4-BE49-F238E27FC236}">
                  <a16:creationId xmlns="" xmlns:a16="http://schemas.microsoft.com/office/drawing/2014/main" id="{45886ABE-8390-4846-9535-97CEBC31601F}"/>
                </a:ext>
              </a:extLst>
            </p:cNvPr>
            <p:cNvSpPr txBox="1"/>
            <p:nvPr/>
          </p:nvSpPr>
          <p:spPr>
            <a:xfrm>
              <a:off x="3659346" y="4383454"/>
              <a:ext cx="567136" cy="221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050" kern="0" dirty="0">
                  <a:solidFill>
                    <a:srgbClr val="434343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  <a:sym typeface="Roboto"/>
                </a:rPr>
                <a:t>2023</a:t>
              </a:r>
              <a:endParaRPr sz="1050" kern="0" dirty="0">
                <a:solidFill>
                  <a:srgbClr val="434343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Roboto"/>
              </a:endParaRPr>
            </a:p>
          </p:txBody>
        </p:sp>
        <p:sp>
          <p:nvSpPr>
            <p:cNvPr id="48" name="Google Shape;271;p19">
              <a:extLst>
                <a:ext uri="{FF2B5EF4-FFF2-40B4-BE49-F238E27FC236}">
                  <a16:creationId xmlns="" xmlns:a16="http://schemas.microsoft.com/office/drawing/2014/main" id="{D7B73E07-B2EA-48D4-97B9-D13AD7B7AA32}"/>
                </a:ext>
              </a:extLst>
            </p:cNvPr>
            <p:cNvSpPr txBox="1"/>
            <p:nvPr/>
          </p:nvSpPr>
          <p:spPr>
            <a:xfrm>
              <a:off x="1270180" y="4383454"/>
              <a:ext cx="567136" cy="221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050" kern="0" dirty="0">
                  <a:solidFill>
                    <a:srgbClr val="434343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  <a:sym typeface="Roboto"/>
                </a:rPr>
                <a:t>2020</a:t>
              </a:r>
              <a:endParaRPr sz="1050" kern="0" dirty="0">
                <a:solidFill>
                  <a:srgbClr val="434343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Roboto"/>
              </a:endParaRPr>
            </a:p>
          </p:txBody>
        </p:sp>
        <p:sp>
          <p:nvSpPr>
            <p:cNvPr id="49" name="Google Shape;277;p19">
              <a:extLst>
                <a:ext uri="{FF2B5EF4-FFF2-40B4-BE49-F238E27FC236}">
                  <a16:creationId xmlns="" xmlns:a16="http://schemas.microsoft.com/office/drawing/2014/main" id="{ECF4794A-857F-4147-A084-DB6F9906B129}"/>
                </a:ext>
              </a:extLst>
            </p:cNvPr>
            <p:cNvSpPr txBox="1"/>
            <p:nvPr/>
          </p:nvSpPr>
          <p:spPr>
            <a:xfrm>
              <a:off x="2066569" y="4383454"/>
              <a:ext cx="567136" cy="221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050" kern="0" dirty="0">
                  <a:solidFill>
                    <a:srgbClr val="434343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  <a:sym typeface="Roboto"/>
                </a:rPr>
                <a:t>2021</a:t>
              </a:r>
              <a:endParaRPr sz="1050" kern="0" dirty="0">
                <a:solidFill>
                  <a:srgbClr val="434343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Roboto"/>
              </a:endParaRPr>
            </a:p>
          </p:txBody>
        </p:sp>
        <p:cxnSp>
          <p:nvCxnSpPr>
            <p:cNvPr id="51" name="Google Shape;278;p19">
              <a:extLst>
                <a:ext uri="{FF2B5EF4-FFF2-40B4-BE49-F238E27FC236}">
                  <a16:creationId xmlns="" xmlns:a16="http://schemas.microsoft.com/office/drawing/2014/main" id="{042B43DE-72C4-44D7-9A1F-19FF8F290622}"/>
                </a:ext>
              </a:extLst>
            </p:cNvPr>
            <p:cNvCxnSpPr/>
            <p:nvPr/>
          </p:nvCxnSpPr>
          <p:spPr>
            <a:xfrm>
              <a:off x="1164668" y="4383452"/>
              <a:ext cx="4743421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" name="Google Shape;284;p19">
              <a:extLst>
                <a:ext uri="{FF2B5EF4-FFF2-40B4-BE49-F238E27FC236}">
                  <a16:creationId xmlns="" xmlns:a16="http://schemas.microsoft.com/office/drawing/2014/main" id="{07D41DF4-0C2D-4394-BE28-372026D626EA}"/>
                </a:ext>
              </a:extLst>
            </p:cNvPr>
            <p:cNvSpPr txBox="1"/>
            <p:nvPr/>
          </p:nvSpPr>
          <p:spPr>
            <a:xfrm>
              <a:off x="5252124" y="4383454"/>
              <a:ext cx="567136" cy="221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050" kern="0" dirty="0">
                  <a:solidFill>
                    <a:srgbClr val="434343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  <a:sym typeface="Roboto"/>
                </a:rPr>
                <a:t>2025</a:t>
              </a:r>
              <a:endParaRPr sz="1050" kern="0" dirty="0">
                <a:solidFill>
                  <a:srgbClr val="434343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Roboto"/>
              </a:endParaRPr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="" xmlns:a16="http://schemas.microsoft.com/office/drawing/2014/main" id="{18EC6D66-5A01-4D8C-8F64-0C41D36F4218}"/>
              </a:ext>
            </a:extLst>
          </p:cNvPr>
          <p:cNvSpPr txBox="1"/>
          <p:nvPr/>
        </p:nvSpPr>
        <p:spPr>
          <a:xfrm>
            <a:off x="648786" y="5062114"/>
            <a:ext cx="4518834" cy="457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Please enter the font and title you think is appropriate in the box, and change your color, </a:t>
            </a:r>
            <a:endParaRPr lang="zh-CN" altLang="en-US" sz="11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="" xmlns:a16="http://schemas.microsoft.com/office/drawing/2014/main" id="{AC716FA8-ABBF-4694-80FB-8E758F7888BB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圆角矩形 10">
            <a:extLst>
              <a:ext uri="{FF2B5EF4-FFF2-40B4-BE49-F238E27FC236}">
                <a16:creationId xmlns="" xmlns:a16="http://schemas.microsoft.com/office/drawing/2014/main" id="{F263C732-D25C-4D1D-82E0-8A25626F9C2D}"/>
              </a:ext>
            </a:extLst>
          </p:cNvPr>
          <p:cNvSpPr/>
          <p:nvPr/>
        </p:nvSpPr>
        <p:spPr>
          <a:xfrm>
            <a:off x="7088824" y="2351047"/>
            <a:ext cx="766467" cy="68270"/>
          </a:xfrm>
          <a:prstGeom prst="roundRect">
            <a:avLst>
              <a:gd name="adj" fmla="val 50000"/>
            </a:avLst>
          </a:prstGeom>
          <a:solidFill>
            <a:srgbClr val="304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tx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70" name="文本框 139">
            <a:extLst>
              <a:ext uri="{FF2B5EF4-FFF2-40B4-BE49-F238E27FC236}">
                <a16:creationId xmlns="" xmlns:a16="http://schemas.microsoft.com/office/drawing/2014/main" id="{471D04BB-3B3B-46C9-819C-CD9DC354115B}"/>
              </a:ext>
            </a:extLst>
          </p:cNvPr>
          <p:cNvSpPr txBox="1"/>
          <p:nvPr/>
        </p:nvSpPr>
        <p:spPr>
          <a:xfrm>
            <a:off x="7005655" y="1679777"/>
            <a:ext cx="3383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 smtClean="0">
                <a:solidFill>
                  <a:srgbClr val="304086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迭代计划的设计与利用</a:t>
            </a:r>
            <a:endParaRPr lang="zh-CN" altLang="en-US" sz="2400" dirty="0">
              <a:solidFill>
                <a:srgbClr val="304086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04513" y="2895157"/>
            <a:ext cx="46984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50800" sx="1000" sy="1000" algn="ctr" rotWithShape="0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  <a:cs typeface="字魂105号-简雅黑" panose="00000500000000000000" pitchFamily="2" charset="-122"/>
              </a:rPr>
              <a:t>         在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50800" sx="1000" sy="1000" algn="ctr" rotWithShape="0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  <a:cs typeface="字魂105号-简雅黑" panose="00000500000000000000" pitchFamily="2" charset="-122"/>
              </a:rPr>
              <a:t>迭代的计划上，应该经常对迭代计划的任务安排进行重新评估，结合项目实际的开发进度和需求，调整、细化时间安排，让计划能够更好地指导开发工作的进行。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89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">
        <p14:pan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54" grpId="0"/>
      <p:bldP spid="58" grpId="0"/>
      <p:bldP spid="61" grpId="0"/>
      <p:bldP spid="56" grpId="0"/>
      <p:bldP spid="68" grpId="0" animBg="1"/>
      <p:bldP spid="70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="" xmlns:a16="http://schemas.microsoft.com/office/drawing/2014/main" id="{218B71D7-2D0A-4DE9-927F-E72CA8F1D278}"/>
              </a:ext>
            </a:extLst>
          </p:cNvPr>
          <p:cNvSpPr/>
          <p:nvPr/>
        </p:nvSpPr>
        <p:spPr>
          <a:xfrm>
            <a:off x="0" y="4076552"/>
            <a:ext cx="12192000" cy="2781448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=""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=""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=""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=""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=""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=""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本框 53">
            <a:extLst>
              <a:ext uri="{FF2B5EF4-FFF2-40B4-BE49-F238E27FC236}">
                <a16:creationId xmlns="" xmlns:a16="http://schemas.microsoft.com/office/drawing/2014/main" id="{9E09DDB9-55CD-4CFF-A755-43C07D52273D}"/>
              </a:ext>
            </a:extLst>
          </p:cNvPr>
          <p:cNvSpPr txBox="1"/>
          <p:nvPr/>
        </p:nvSpPr>
        <p:spPr>
          <a:xfrm>
            <a:off x="6649629" y="6282268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Home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09FBB909-2535-4D58-8878-69D5ABD0B2FE}"/>
              </a:ext>
            </a:extLst>
          </p:cNvPr>
          <p:cNvGrpSpPr/>
          <p:nvPr/>
        </p:nvGrpSpPr>
        <p:grpSpPr>
          <a:xfrm>
            <a:off x="7742588" y="6282268"/>
            <a:ext cx="1299872" cy="331501"/>
            <a:chOff x="7493834" y="319618"/>
            <a:chExt cx="1299872" cy="331501"/>
          </a:xfrm>
        </p:grpSpPr>
        <p:sp>
          <p:nvSpPr>
            <p:cNvPr id="50" name="矩形: 圆角 49">
              <a:extLst>
                <a:ext uri="{FF2B5EF4-FFF2-40B4-BE49-F238E27FC236}">
                  <a16:creationId xmlns="" xmlns:a16="http://schemas.microsoft.com/office/drawing/2014/main" id="{14E61EAF-AED9-41D7-A1ED-CCE2923F0320}"/>
                </a:ext>
              </a:extLst>
            </p:cNvPr>
            <p:cNvSpPr/>
            <p:nvPr/>
          </p:nvSpPr>
          <p:spPr>
            <a:xfrm>
              <a:off x="7493834" y="343342"/>
              <a:ext cx="1299872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="" xmlns:a16="http://schemas.microsoft.com/office/drawing/2014/main" id="{A27AF219-FCB3-41EF-AF97-223B58988EEA}"/>
                </a:ext>
              </a:extLst>
            </p:cNvPr>
            <p:cNvSpPr txBox="1"/>
            <p:nvPr/>
          </p:nvSpPr>
          <p:spPr>
            <a:xfrm>
              <a:off x="7580956" y="319618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</a:rPr>
                <a:t>About Us </a:t>
              </a: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="" xmlns:a16="http://schemas.microsoft.com/office/drawing/2014/main" id="{7C203411-A592-4A13-9CDE-BA1EE0AA9A78}"/>
              </a:ext>
            </a:extLst>
          </p:cNvPr>
          <p:cNvSpPr txBox="1"/>
          <p:nvPr/>
        </p:nvSpPr>
        <p:spPr>
          <a:xfrm>
            <a:off x="9391306" y="6282268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Portfolio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="" xmlns:a16="http://schemas.microsoft.com/office/drawing/2014/main" id="{840A1167-A006-4F2D-90BD-D71D147ABB50}"/>
              </a:ext>
            </a:extLst>
          </p:cNvPr>
          <p:cNvSpPr txBox="1"/>
          <p:nvPr/>
        </p:nvSpPr>
        <p:spPr>
          <a:xfrm>
            <a:off x="10813442" y="628226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Contact </a:t>
            </a:r>
          </a:p>
        </p:txBody>
      </p:sp>
      <p:sp>
        <p:nvSpPr>
          <p:cNvPr id="78" name="Google Shape;761;p27">
            <a:extLst>
              <a:ext uri="{FF2B5EF4-FFF2-40B4-BE49-F238E27FC236}">
                <a16:creationId xmlns="" xmlns:a16="http://schemas.microsoft.com/office/drawing/2014/main" id="{C3246A8E-3505-4785-A1CA-9CA7631CB286}"/>
              </a:ext>
            </a:extLst>
          </p:cNvPr>
          <p:cNvSpPr txBox="1"/>
          <p:nvPr/>
        </p:nvSpPr>
        <p:spPr>
          <a:xfrm>
            <a:off x="7972860" y="3429000"/>
            <a:ext cx="2139200" cy="5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2800" kern="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Fira Sans Extra Condensed Medium"/>
              </a:rPr>
              <a:t>70</a:t>
            </a:r>
            <a:r>
              <a:rPr lang="en" kern="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Fira Sans Extra Condensed Medium"/>
              </a:rPr>
              <a:t>%</a:t>
            </a:r>
            <a:endParaRPr sz="2800" kern="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  <a:sym typeface="Fira Sans Extra Condensed Medium"/>
            </a:endParaRPr>
          </a:p>
        </p:txBody>
      </p:sp>
      <p:sp>
        <p:nvSpPr>
          <p:cNvPr id="79" name="Google Shape;762;p27">
            <a:extLst>
              <a:ext uri="{FF2B5EF4-FFF2-40B4-BE49-F238E27FC236}">
                <a16:creationId xmlns="" xmlns:a16="http://schemas.microsoft.com/office/drawing/2014/main" id="{AD68A822-D11D-49C7-81BF-E7F1F71DCE4B}"/>
              </a:ext>
            </a:extLst>
          </p:cNvPr>
          <p:cNvSpPr txBox="1"/>
          <p:nvPr/>
        </p:nvSpPr>
        <p:spPr>
          <a:xfrm>
            <a:off x="1820043" y="3429000"/>
            <a:ext cx="2139200" cy="5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r>
              <a:rPr lang="en" sz="2800" kern="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Fira Sans Extra Condensed Medium"/>
              </a:rPr>
              <a:t>90</a:t>
            </a:r>
            <a:r>
              <a:rPr lang="en" kern="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Fira Sans Extra Condensed Medium"/>
              </a:rPr>
              <a:t>%</a:t>
            </a:r>
            <a:endParaRPr sz="2800" kern="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  <a:sym typeface="Fira Sans Extra Condensed Medium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6365029B-D576-453F-98FB-767938873063}"/>
              </a:ext>
            </a:extLst>
          </p:cNvPr>
          <p:cNvGrpSpPr/>
          <p:nvPr/>
        </p:nvGrpSpPr>
        <p:grpSpPr>
          <a:xfrm>
            <a:off x="4316538" y="3107211"/>
            <a:ext cx="3499488" cy="2603612"/>
            <a:chOff x="3967636" y="2173252"/>
            <a:chExt cx="3979477" cy="2960723"/>
          </a:xfrm>
        </p:grpSpPr>
        <p:grpSp>
          <p:nvGrpSpPr>
            <p:cNvPr id="18" name="Google Shape;715;p27">
              <a:extLst>
                <a:ext uri="{FF2B5EF4-FFF2-40B4-BE49-F238E27FC236}">
                  <a16:creationId xmlns="" xmlns:a16="http://schemas.microsoft.com/office/drawing/2014/main" id="{CE51FE29-49C0-4D8D-9A44-111EC2E93BA0}"/>
                </a:ext>
              </a:extLst>
            </p:cNvPr>
            <p:cNvGrpSpPr/>
            <p:nvPr/>
          </p:nvGrpSpPr>
          <p:grpSpPr>
            <a:xfrm>
              <a:off x="3967636" y="2443593"/>
              <a:ext cx="3979477" cy="2690382"/>
              <a:chOff x="2393881" y="1632168"/>
              <a:chExt cx="4356225" cy="2439998"/>
            </a:xfrm>
          </p:grpSpPr>
          <p:sp>
            <p:nvSpPr>
              <p:cNvPr id="19" name="Google Shape;716;p27">
                <a:extLst>
                  <a:ext uri="{FF2B5EF4-FFF2-40B4-BE49-F238E27FC236}">
                    <a16:creationId xmlns="" xmlns:a16="http://schemas.microsoft.com/office/drawing/2014/main" id="{62047684-D00E-4EEE-B79D-1B0EFC578E44}"/>
                  </a:ext>
                </a:extLst>
              </p:cNvPr>
              <p:cNvSpPr/>
              <p:nvPr/>
            </p:nvSpPr>
            <p:spPr>
              <a:xfrm>
                <a:off x="3185240" y="2282779"/>
                <a:ext cx="2826637" cy="1629725"/>
              </a:xfrm>
              <a:custGeom>
                <a:avLst/>
                <a:gdLst/>
                <a:ahLst/>
                <a:cxnLst/>
                <a:rect l="l" t="t" r="r" b="b"/>
                <a:pathLst>
                  <a:path w="10162" h="5859" extrusionOk="0">
                    <a:moveTo>
                      <a:pt x="5091" y="1"/>
                    </a:moveTo>
                    <a:cubicBezTo>
                      <a:pt x="3791" y="1"/>
                      <a:pt x="2491" y="284"/>
                      <a:pt x="1495" y="852"/>
                    </a:cubicBezTo>
                    <a:cubicBezTo>
                      <a:pt x="1392" y="913"/>
                      <a:pt x="1284" y="980"/>
                      <a:pt x="1176" y="1067"/>
                    </a:cubicBezTo>
                    <a:cubicBezTo>
                      <a:pt x="981" y="1196"/>
                      <a:pt x="832" y="1324"/>
                      <a:pt x="683" y="1473"/>
                    </a:cubicBezTo>
                    <a:cubicBezTo>
                      <a:pt x="534" y="1622"/>
                      <a:pt x="427" y="1750"/>
                      <a:pt x="319" y="1920"/>
                    </a:cubicBezTo>
                    <a:cubicBezTo>
                      <a:pt x="298" y="1940"/>
                      <a:pt x="298" y="1966"/>
                      <a:pt x="278" y="1986"/>
                    </a:cubicBezTo>
                    <a:cubicBezTo>
                      <a:pt x="190" y="2156"/>
                      <a:pt x="129" y="2305"/>
                      <a:pt x="83" y="2453"/>
                    </a:cubicBezTo>
                    <a:cubicBezTo>
                      <a:pt x="41" y="2608"/>
                      <a:pt x="0" y="2777"/>
                      <a:pt x="0" y="2926"/>
                    </a:cubicBezTo>
                    <a:cubicBezTo>
                      <a:pt x="0" y="3675"/>
                      <a:pt x="514" y="4425"/>
                      <a:pt x="1495" y="5000"/>
                    </a:cubicBezTo>
                    <a:cubicBezTo>
                      <a:pt x="2411" y="5543"/>
                      <a:pt x="3684" y="5859"/>
                      <a:pt x="4991" y="5859"/>
                    </a:cubicBezTo>
                    <a:cubicBezTo>
                      <a:pt x="5032" y="5859"/>
                      <a:pt x="5073" y="5858"/>
                      <a:pt x="5114" y="5858"/>
                    </a:cubicBezTo>
                    <a:lnTo>
                      <a:pt x="5114" y="5385"/>
                    </a:lnTo>
                    <a:cubicBezTo>
                      <a:pt x="3980" y="5385"/>
                      <a:pt x="2886" y="5108"/>
                      <a:pt x="2095" y="4661"/>
                    </a:cubicBezTo>
                    <a:cubicBezTo>
                      <a:pt x="1690" y="4425"/>
                      <a:pt x="1392" y="4148"/>
                      <a:pt x="1176" y="3865"/>
                    </a:cubicBezTo>
                    <a:cubicBezTo>
                      <a:pt x="1048" y="3696"/>
                      <a:pt x="961" y="3506"/>
                      <a:pt x="919" y="3331"/>
                    </a:cubicBezTo>
                    <a:cubicBezTo>
                      <a:pt x="878" y="3183"/>
                      <a:pt x="853" y="3034"/>
                      <a:pt x="853" y="2885"/>
                    </a:cubicBezTo>
                    <a:cubicBezTo>
                      <a:pt x="853" y="2736"/>
                      <a:pt x="899" y="2608"/>
                      <a:pt x="940" y="2453"/>
                    </a:cubicBezTo>
                    <a:cubicBezTo>
                      <a:pt x="1089" y="2007"/>
                      <a:pt x="1474" y="1555"/>
                      <a:pt x="2095" y="1196"/>
                    </a:cubicBezTo>
                    <a:cubicBezTo>
                      <a:pt x="2919" y="723"/>
                      <a:pt x="4005" y="487"/>
                      <a:pt x="5091" y="487"/>
                    </a:cubicBezTo>
                    <a:cubicBezTo>
                      <a:pt x="6177" y="487"/>
                      <a:pt x="7263" y="723"/>
                      <a:pt x="8087" y="1196"/>
                    </a:cubicBezTo>
                    <a:cubicBezTo>
                      <a:pt x="8708" y="1555"/>
                      <a:pt x="9093" y="2007"/>
                      <a:pt x="9242" y="2453"/>
                    </a:cubicBezTo>
                    <a:cubicBezTo>
                      <a:pt x="9304" y="2649"/>
                      <a:pt x="9324" y="2839"/>
                      <a:pt x="9324" y="3013"/>
                    </a:cubicBezTo>
                    <a:cubicBezTo>
                      <a:pt x="9324" y="3054"/>
                      <a:pt x="9304" y="3075"/>
                      <a:pt x="9304" y="3121"/>
                    </a:cubicBezTo>
                    <a:cubicBezTo>
                      <a:pt x="9283" y="3378"/>
                      <a:pt x="9176" y="3609"/>
                      <a:pt x="9006" y="3865"/>
                    </a:cubicBezTo>
                    <a:cubicBezTo>
                      <a:pt x="8878" y="4061"/>
                      <a:pt x="8708" y="4230"/>
                      <a:pt x="8472" y="4405"/>
                    </a:cubicBezTo>
                    <a:cubicBezTo>
                      <a:pt x="8364" y="4487"/>
                      <a:pt x="8236" y="4574"/>
                      <a:pt x="8087" y="4661"/>
                    </a:cubicBezTo>
                    <a:lnTo>
                      <a:pt x="8683" y="5000"/>
                    </a:lnTo>
                    <a:cubicBezTo>
                      <a:pt x="9627" y="4466"/>
                      <a:pt x="10141" y="3737"/>
                      <a:pt x="10161" y="3013"/>
                    </a:cubicBezTo>
                    <a:lnTo>
                      <a:pt x="10161" y="2926"/>
                    </a:lnTo>
                    <a:lnTo>
                      <a:pt x="10161" y="2690"/>
                    </a:lnTo>
                    <a:cubicBezTo>
                      <a:pt x="10141" y="2608"/>
                      <a:pt x="10120" y="2541"/>
                      <a:pt x="10095" y="2453"/>
                    </a:cubicBezTo>
                    <a:cubicBezTo>
                      <a:pt x="10054" y="2305"/>
                      <a:pt x="9992" y="2156"/>
                      <a:pt x="9905" y="1986"/>
                    </a:cubicBezTo>
                    <a:cubicBezTo>
                      <a:pt x="9817" y="1837"/>
                      <a:pt x="9689" y="1663"/>
                      <a:pt x="9540" y="1514"/>
                    </a:cubicBezTo>
                    <a:cubicBezTo>
                      <a:pt x="9391" y="1344"/>
                      <a:pt x="9196" y="1196"/>
                      <a:pt x="9006" y="1067"/>
                    </a:cubicBezTo>
                    <a:cubicBezTo>
                      <a:pt x="8898" y="980"/>
                      <a:pt x="8791" y="913"/>
                      <a:pt x="8683" y="852"/>
                    </a:cubicBezTo>
                    <a:cubicBezTo>
                      <a:pt x="7689" y="284"/>
                      <a:pt x="6390" y="1"/>
                      <a:pt x="5091" y="1"/>
                    </a:cubicBezTo>
                    <a:close/>
                  </a:path>
                </a:pathLst>
              </a:custGeom>
              <a:solidFill>
                <a:srgbClr val="FFC7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717;p27">
                <a:extLst>
                  <a:ext uri="{FF2B5EF4-FFF2-40B4-BE49-F238E27FC236}">
                    <a16:creationId xmlns="" xmlns:a16="http://schemas.microsoft.com/office/drawing/2014/main" id="{7CD15168-CB40-47C4-A790-FFBD94F15D57}"/>
                  </a:ext>
                </a:extLst>
              </p:cNvPr>
              <p:cNvSpPr/>
              <p:nvPr/>
            </p:nvSpPr>
            <p:spPr>
              <a:xfrm>
                <a:off x="3185240" y="2656622"/>
                <a:ext cx="1422776" cy="1255881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4515" extrusionOk="0">
                    <a:moveTo>
                      <a:pt x="129" y="0"/>
                    </a:moveTo>
                    <a:lnTo>
                      <a:pt x="129" y="21"/>
                    </a:lnTo>
                    <a:lnTo>
                      <a:pt x="83" y="149"/>
                    </a:lnTo>
                    <a:cubicBezTo>
                      <a:pt x="41" y="319"/>
                      <a:pt x="0" y="493"/>
                      <a:pt x="0" y="642"/>
                    </a:cubicBezTo>
                    <a:lnTo>
                      <a:pt x="0" y="1582"/>
                    </a:lnTo>
                    <a:cubicBezTo>
                      <a:pt x="0" y="2331"/>
                      <a:pt x="514" y="3081"/>
                      <a:pt x="1495" y="3656"/>
                    </a:cubicBezTo>
                    <a:cubicBezTo>
                      <a:pt x="2411" y="4199"/>
                      <a:pt x="3684" y="4515"/>
                      <a:pt x="4991" y="4515"/>
                    </a:cubicBezTo>
                    <a:cubicBezTo>
                      <a:pt x="5032" y="4515"/>
                      <a:pt x="5073" y="4514"/>
                      <a:pt x="5114" y="4514"/>
                    </a:cubicBezTo>
                    <a:lnTo>
                      <a:pt x="5114" y="3574"/>
                    </a:lnTo>
                    <a:lnTo>
                      <a:pt x="3379" y="3271"/>
                    </a:lnTo>
                    <a:lnTo>
                      <a:pt x="919" y="1987"/>
                    </a:lnTo>
                    <a:lnTo>
                      <a:pt x="791" y="1926"/>
                    </a:lnTo>
                    <a:lnTo>
                      <a:pt x="319" y="576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475DB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718;p27">
                <a:extLst>
                  <a:ext uri="{FF2B5EF4-FFF2-40B4-BE49-F238E27FC236}">
                    <a16:creationId xmlns="" xmlns:a16="http://schemas.microsoft.com/office/drawing/2014/main" id="{2B000BDF-0029-458F-9A67-B10BF8CB13D5}"/>
                  </a:ext>
                </a:extLst>
              </p:cNvPr>
              <p:cNvSpPr/>
              <p:nvPr/>
            </p:nvSpPr>
            <p:spPr>
              <a:xfrm>
                <a:off x="3185240" y="2835199"/>
                <a:ext cx="83169" cy="261468"/>
              </a:xfrm>
              <a:custGeom>
                <a:avLst/>
                <a:gdLst/>
                <a:ahLst/>
                <a:cxnLst/>
                <a:rect l="l" t="t" r="r" b="b"/>
                <a:pathLst>
                  <a:path w="299" h="940" extrusionOk="0">
                    <a:moveTo>
                      <a:pt x="0" y="0"/>
                    </a:moveTo>
                    <a:lnTo>
                      <a:pt x="0" y="940"/>
                    </a:lnTo>
                    <a:lnTo>
                      <a:pt x="298" y="940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475DB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719;p27">
                <a:extLst>
                  <a:ext uri="{FF2B5EF4-FFF2-40B4-BE49-F238E27FC236}">
                    <a16:creationId xmlns="" xmlns:a16="http://schemas.microsoft.com/office/drawing/2014/main" id="{EBC1CB0D-F47C-4B68-851E-F522342F4AF8}"/>
                  </a:ext>
                </a:extLst>
              </p:cNvPr>
              <p:cNvSpPr/>
              <p:nvPr/>
            </p:nvSpPr>
            <p:spPr>
              <a:xfrm>
                <a:off x="3345180" y="2108096"/>
                <a:ext cx="2535406" cy="1013050"/>
              </a:xfrm>
              <a:custGeom>
                <a:avLst/>
                <a:gdLst/>
                <a:ahLst/>
                <a:cxnLst/>
                <a:rect l="l" t="t" r="r" b="b"/>
                <a:pathLst>
                  <a:path w="9115" h="3642" extrusionOk="0">
                    <a:moveTo>
                      <a:pt x="3939" y="1"/>
                    </a:moveTo>
                    <a:lnTo>
                      <a:pt x="1541" y="494"/>
                    </a:lnTo>
                    <a:lnTo>
                      <a:pt x="129" y="1844"/>
                    </a:lnTo>
                    <a:lnTo>
                      <a:pt x="108" y="2101"/>
                    </a:lnTo>
                    <a:lnTo>
                      <a:pt x="0" y="3467"/>
                    </a:lnTo>
                    <a:lnTo>
                      <a:pt x="278" y="3513"/>
                    </a:lnTo>
                    <a:cubicBezTo>
                      <a:pt x="278" y="3364"/>
                      <a:pt x="324" y="3236"/>
                      <a:pt x="365" y="3081"/>
                    </a:cubicBezTo>
                    <a:cubicBezTo>
                      <a:pt x="514" y="2635"/>
                      <a:pt x="899" y="2183"/>
                      <a:pt x="1520" y="1824"/>
                    </a:cubicBezTo>
                    <a:cubicBezTo>
                      <a:pt x="2344" y="1351"/>
                      <a:pt x="3430" y="1115"/>
                      <a:pt x="4516" y="1115"/>
                    </a:cubicBezTo>
                    <a:cubicBezTo>
                      <a:pt x="5602" y="1115"/>
                      <a:pt x="6688" y="1351"/>
                      <a:pt x="7512" y="1824"/>
                    </a:cubicBezTo>
                    <a:cubicBezTo>
                      <a:pt x="8133" y="2183"/>
                      <a:pt x="8518" y="2635"/>
                      <a:pt x="8667" y="3081"/>
                    </a:cubicBezTo>
                    <a:cubicBezTo>
                      <a:pt x="8729" y="3277"/>
                      <a:pt x="8749" y="3467"/>
                      <a:pt x="8749" y="3641"/>
                    </a:cubicBezTo>
                    <a:lnTo>
                      <a:pt x="9114" y="2953"/>
                    </a:lnTo>
                    <a:lnTo>
                      <a:pt x="8965" y="2142"/>
                    </a:lnTo>
                    <a:lnTo>
                      <a:pt x="8816" y="1392"/>
                    </a:lnTo>
                    <a:lnTo>
                      <a:pt x="7255" y="473"/>
                    </a:lnTo>
                    <a:lnTo>
                      <a:pt x="5926" y="88"/>
                    </a:lnTo>
                    <a:lnTo>
                      <a:pt x="3939" y="1"/>
                    </a:lnTo>
                    <a:close/>
                  </a:path>
                </a:pathLst>
              </a:custGeom>
              <a:solidFill>
                <a:srgbClr val="FFC7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720;p27">
                <a:extLst>
                  <a:ext uri="{FF2B5EF4-FFF2-40B4-BE49-F238E27FC236}">
                    <a16:creationId xmlns="" xmlns:a16="http://schemas.microsoft.com/office/drawing/2014/main" id="{BB8E5541-B217-49E6-BA16-903970DEBAB8}"/>
                  </a:ext>
                </a:extLst>
              </p:cNvPr>
              <p:cNvSpPr/>
              <p:nvPr/>
            </p:nvSpPr>
            <p:spPr>
              <a:xfrm>
                <a:off x="5833021" y="2835199"/>
                <a:ext cx="178855" cy="285946"/>
              </a:xfrm>
              <a:custGeom>
                <a:avLst/>
                <a:gdLst/>
                <a:ahLst/>
                <a:cxnLst/>
                <a:rect l="l" t="t" r="r" b="b"/>
                <a:pathLst>
                  <a:path w="643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642" y="1027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rgbClr val="475DB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721;p27">
                <a:extLst>
                  <a:ext uri="{FF2B5EF4-FFF2-40B4-BE49-F238E27FC236}">
                    <a16:creationId xmlns="" xmlns:a16="http://schemas.microsoft.com/office/drawing/2014/main" id="{51AE6863-1A2E-498C-8629-4A6650D82005}"/>
                  </a:ext>
                </a:extLst>
              </p:cNvPr>
              <p:cNvSpPr/>
              <p:nvPr/>
            </p:nvSpPr>
            <p:spPr>
              <a:xfrm>
                <a:off x="5517312" y="3030744"/>
                <a:ext cx="494564" cy="643100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2312" extrusionOk="0">
                    <a:moveTo>
                      <a:pt x="1305" y="1"/>
                    </a:moveTo>
                    <a:lnTo>
                      <a:pt x="1136" y="196"/>
                    </a:lnTo>
                    <a:lnTo>
                      <a:pt x="920" y="432"/>
                    </a:lnTo>
                    <a:lnTo>
                      <a:pt x="1" y="1433"/>
                    </a:lnTo>
                    <a:lnTo>
                      <a:pt x="88" y="1716"/>
                    </a:lnTo>
                    <a:lnTo>
                      <a:pt x="299" y="2311"/>
                    </a:lnTo>
                    <a:cubicBezTo>
                      <a:pt x="1243" y="1777"/>
                      <a:pt x="1757" y="1048"/>
                      <a:pt x="1777" y="324"/>
                    </a:cubicBezTo>
                    <a:lnTo>
                      <a:pt x="1777" y="1"/>
                    </a:lnTo>
                    <a:close/>
                  </a:path>
                </a:pathLst>
              </a:custGeom>
              <a:solidFill>
                <a:srgbClr val="475DB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722;p27">
                <a:extLst>
                  <a:ext uri="{FF2B5EF4-FFF2-40B4-BE49-F238E27FC236}">
                    <a16:creationId xmlns="" xmlns:a16="http://schemas.microsoft.com/office/drawing/2014/main" id="{6DFD0375-AC79-4947-94AF-A968700DCA9E}"/>
                  </a:ext>
                </a:extLst>
              </p:cNvPr>
              <p:cNvSpPr/>
              <p:nvPr/>
            </p:nvSpPr>
            <p:spPr>
              <a:xfrm>
                <a:off x="3185240" y="2021311"/>
                <a:ext cx="2879486" cy="1629725"/>
              </a:xfrm>
              <a:custGeom>
                <a:avLst/>
                <a:gdLst/>
                <a:ahLst/>
                <a:cxnLst/>
                <a:rect l="l" t="t" r="r" b="b"/>
                <a:pathLst>
                  <a:path w="10352" h="5859" extrusionOk="0">
                    <a:moveTo>
                      <a:pt x="5091" y="1"/>
                    </a:moveTo>
                    <a:cubicBezTo>
                      <a:pt x="3791" y="1"/>
                      <a:pt x="2491" y="285"/>
                      <a:pt x="1495" y="852"/>
                    </a:cubicBezTo>
                    <a:cubicBezTo>
                      <a:pt x="791" y="1258"/>
                      <a:pt x="339" y="1771"/>
                      <a:pt x="129" y="2284"/>
                    </a:cubicBezTo>
                    <a:lnTo>
                      <a:pt x="129" y="2305"/>
                    </a:lnTo>
                    <a:lnTo>
                      <a:pt x="83" y="2433"/>
                    </a:lnTo>
                    <a:cubicBezTo>
                      <a:pt x="41" y="2603"/>
                      <a:pt x="0" y="2777"/>
                      <a:pt x="0" y="2926"/>
                    </a:cubicBezTo>
                    <a:cubicBezTo>
                      <a:pt x="0" y="3096"/>
                      <a:pt x="41" y="3245"/>
                      <a:pt x="83" y="3393"/>
                    </a:cubicBezTo>
                    <a:cubicBezTo>
                      <a:pt x="129" y="3568"/>
                      <a:pt x="190" y="3717"/>
                      <a:pt x="278" y="3866"/>
                    </a:cubicBezTo>
                    <a:cubicBezTo>
                      <a:pt x="468" y="4210"/>
                      <a:pt x="771" y="4528"/>
                      <a:pt x="1176" y="4805"/>
                    </a:cubicBezTo>
                    <a:cubicBezTo>
                      <a:pt x="1284" y="4872"/>
                      <a:pt x="1392" y="4934"/>
                      <a:pt x="1495" y="5001"/>
                    </a:cubicBezTo>
                    <a:cubicBezTo>
                      <a:pt x="2411" y="5538"/>
                      <a:pt x="3685" y="5859"/>
                      <a:pt x="4993" y="5859"/>
                    </a:cubicBezTo>
                    <a:cubicBezTo>
                      <a:pt x="5033" y="5859"/>
                      <a:pt x="5074" y="5859"/>
                      <a:pt x="5114" y="5858"/>
                    </a:cubicBezTo>
                    <a:lnTo>
                      <a:pt x="5114" y="5386"/>
                    </a:lnTo>
                    <a:cubicBezTo>
                      <a:pt x="3980" y="5386"/>
                      <a:pt x="2886" y="5129"/>
                      <a:pt x="2095" y="4657"/>
                    </a:cubicBezTo>
                    <a:cubicBezTo>
                      <a:pt x="1474" y="4292"/>
                      <a:pt x="1089" y="3866"/>
                      <a:pt x="940" y="3393"/>
                    </a:cubicBezTo>
                    <a:cubicBezTo>
                      <a:pt x="771" y="2926"/>
                      <a:pt x="853" y="2454"/>
                      <a:pt x="1176" y="2007"/>
                    </a:cubicBezTo>
                    <a:cubicBezTo>
                      <a:pt x="1392" y="1704"/>
                      <a:pt x="1690" y="1427"/>
                      <a:pt x="2095" y="1191"/>
                    </a:cubicBezTo>
                    <a:cubicBezTo>
                      <a:pt x="2919" y="721"/>
                      <a:pt x="4005" y="486"/>
                      <a:pt x="5091" y="486"/>
                    </a:cubicBezTo>
                    <a:cubicBezTo>
                      <a:pt x="6177" y="486"/>
                      <a:pt x="7263" y="721"/>
                      <a:pt x="8087" y="1191"/>
                    </a:cubicBezTo>
                    <a:cubicBezTo>
                      <a:pt x="8493" y="1427"/>
                      <a:pt x="8791" y="1704"/>
                      <a:pt x="9006" y="2007"/>
                    </a:cubicBezTo>
                    <a:cubicBezTo>
                      <a:pt x="9324" y="2454"/>
                      <a:pt x="9412" y="2926"/>
                      <a:pt x="9242" y="3393"/>
                    </a:cubicBezTo>
                    <a:cubicBezTo>
                      <a:pt x="9093" y="3866"/>
                      <a:pt x="8708" y="4292"/>
                      <a:pt x="8087" y="4657"/>
                    </a:cubicBezTo>
                    <a:lnTo>
                      <a:pt x="8683" y="5001"/>
                    </a:lnTo>
                    <a:cubicBezTo>
                      <a:pt x="8791" y="4934"/>
                      <a:pt x="8898" y="4872"/>
                      <a:pt x="9006" y="4805"/>
                    </a:cubicBezTo>
                    <a:cubicBezTo>
                      <a:pt x="9607" y="4400"/>
                      <a:pt x="9966" y="3907"/>
                      <a:pt x="10095" y="3393"/>
                    </a:cubicBezTo>
                    <a:cubicBezTo>
                      <a:pt x="10351" y="2495"/>
                      <a:pt x="9884" y="1555"/>
                      <a:pt x="8683" y="852"/>
                    </a:cubicBezTo>
                    <a:cubicBezTo>
                      <a:pt x="7689" y="285"/>
                      <a:pt x="6390" y="1"/>
                      <a:pt x="5091" y="1"/>
                    </a:cubicBezTo>
                    <a:close/>
                  </a:path>
                </a:pathLst>
              </a:custGeom>
              <a:solidFill>
                <a:srgbClr val="FFE59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723;p27">
                <a:extLst>
                  <a:ext uri="{FF2B5EF4-FFF2-40B4-BE49-F238E27FC236}">
                    <a16:creationId xmlns="" xmlns:a16="http://schemas.microsoft.com/office/drawing/2014/main" id="{7D7592A4-BB4E-477F-9E7B-DD146147C274}"/>
                  </a:ext>
                </a:extLst>
              </p:cNvPr>
              <p:cNvSpPr/>
              <p:nvPr/>
            </p:nvSpPr>
            <p:spPr>
              <a:xfrm>
                <a:off x="5434699" y="3316412"/>
                <a:ext cx="165782" cy="357432"/>
              </a:xfrm>
              <a:custGeom>
                <a:avLst/>
                <a:gdLst/>
                <a:ahLst/>
                <a:cxnLst/>
                <a:rect l="l" t="t" r="r" b="b"/>
                <a:pathLst>
                  <a:path w="596" h="1285" extrusionOk="0">
                    <a:moveTo>
                      <a:pt x="0" y="1"/>
                    </a:moveTo>
                    <a:lnTo>
                      <a:pt x="0" y="945"/>
                    </a:lnTo>
                    <a:lnTo>
                      <a:pt x="596" y="1284"/>
                    </a:lnTo>
                    <a:lnTo>
                      <a:pt x="596" y="34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75DB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724;p27">
                <a:extLst>
                  <a:ext uri="{FF2B5EF4-FFF2-40B4-BE49-F238E27FC236}">
                    <a16:creationId xmlns="" xmlns:a16="http://schemas.microsoft.com/office/drawing/2014/main" id="{C0DAA7D8-6DF1-4EA4-8B74-D73F4D57C5A1}"/>
                  </a:ext>
                </a:extLst>
              </p:cNvPr>
              <p:cNvSpPr/>
              <p:nvPr/>
            </p:nvSpPr>
            <p:spPr>
              <a:xfrm>
                <a:off x="2850894" y="2086956"/>
                <a:ext cx="3499500" cy="1831111"/>
              </a:xfrm>
              <a:custGeom>
                <a:avLst/>
                <a:gdLst/>
                <a:ahLst/>
                <a:cxnLst/>
                <a:rect l="l" t="t" r="r" b="b"/>
                <a:pathLst>
                  <a:path w="12581" h="6583" extrusionOk="0">
                    <a:moveTo>
                      <a:pt x="6273" y="0"/>
                    </a:moveTo>
                    <a:cubicBezTo>
                      <a:pt x="5004" y="0"/>
                      <a:pt x="3724" y="221"/>
                      <a:pt x="2614" y="678"/>
                    </a:cubicBezTo>
                    <a:cubicBezTo>
                      <a:pt x="2121" y="893"/>
                      <a:pt x="1716" y="1129"/>
                      <a:pt x="1351" y="1386"/>
                    </a:cubicBezTo>
                    <a:cubicBezTo>
                      <a:pt x="1007" y="1643"/>
                      <a:pt x="730" y="1900"/>
                      <a:pt x="514" y="2197"/>
                    </a:cubicBezTo>
                    <a:cubicBezTo>
                      <a:pt x="412" y="2346"/>
                      <a:pt x="304" y="2516"/>
                      <a:pt x="237" y="2690"/>
                    </a:cubicBezTo>
                    <a:lnTo>
                      <a:pt x="217" y="2690"/>
                    </a:lnTo>
                    <a:cubicBezTo>
                      <a:pt x="176" y="2819"/>
                      <a:pt x="129" y="2926"/>
                      <a:pt x="88" y="3055"/>
                    </a:cubicBezTo>
                    <a:cubicBezTo>
                      <a:pt x="88" y="3096"/>
                      <a:pt x="68" y="3137"/>
                      <a:pt x="68" y="3183"/>
                    </a:cubicBezTo>
                    <a:cubicBezTo>
                      <a:pt x="27" y="3332"/>
                      <a:pt x="1" y="3501"/>
                      <a:pt x="1" y="3650"/>
                    </a:cubicBezTo>
                    <a:lnTo>
                      <a:pt x="1" y="3697"/>
                    </a:lnTo>
                    <a:cubicBezTo>
                      <a:pt x="27" y="4441"/>
                      <a:pt x="432" y="5150"/>
                      <a:pt x="1182" y="5750"/>
                    </a:cubicBezTo>
                    <a:cubicBezTo>
                      <a:pt x="1392" y="5920"/>
                      <a:pt x="1608" y="6069"/>
                      <a:pt x="1844" y="6197"/>
                    </a:cubicBezTo>
                    <a:cubicBezTo>
                      <a:pt x="2080" y="6325"/>
                      <a:pt x="2311" y="6454"/>
                      <a:pt x="2568" y="6562"/>
                    </a:cubicBezTo>
                    <a:lnTo>
                      <a:pt x="3061" y="6176"/>
                    </a:lnTo>
                    <a:cubicBezTo>
                      <a:pt x="2892" y="6089"/>
                      <a:pt x="2722" y="6028"/>
                      <a:pt x="2568" y="5940"/>
                    </a:cubicBezTo>
                    <a:cubicBezTo>
                      <a:pt x="2311" y="5791"/>
                      <a:pt x="2080" y="5643"/>
                      <a:pt x="1865" y="5468"/>
                    </a:cubicBezTo>
                    <a:cubicBezTo>
                      <a:pt x="1649" y="5299"/>
                      <a:pt x="1480" y="5129"/>
                      <a:pt x="1331" y="4934"/>
                    </a:cubicBezTo>
                    <a:cubicBezTo>
                      <a:pt x="987" y="4508"/>
                      <a:pt x="838" y="4035"/>
                      <a:pt x="858" y="3568"/>
                    </a:cubicBezTo>
                    <a:lnTo>
                      <a:pt x="858" y="3481"/>
                    </a:lnTo>
                    <a:cubicBezTo>
                      <a:pt x="879" y="3373"/>
                      <a:pt x="879" y="3286"/>
                      <a:pt x="925" y="3183"/>
                    </a:cubicBezTo>
                    <a:lnTo>
                      <a:pt x="925" y="3137"/>
                    </a:lnTo>
                    <a:cubicBezTo>
                      <a:pt x="1156" y="2305"/>
                      <a:pt x="1926" y="1576"/>
                      <a:pt x="3107" y="1083"/>
                    </a:cubicBezTo>
                    <a:cubicBezTo>
                      <a:pt x="4074" y="684"/>
                      <a:pt x="5191" y="491"/>
                      <a:pt x="6297" y="491"/>
                    </a:cubicBezTo>
                    <a:cubicBezTo>
                      <a:pt x="7982" y="491"/>
                      <a:pt x="9641" y="939"/>
                      <a:pt x="10701" y="1792"/>
                    </a:cubicBezTo>
                    <a:cubicBezTo>
                      <a:pt x="11235" y="2218"/>
                      <a:pt x="11553" y="2690"/>
                      <a:pt x="11682" y="3157"/>
                    </a:cubicBezTo>
                    <a:cubicBezTo>
                      <a:pt x="11728" y="3332"/>
                      <a:pt x="11748" y="3522"/>
                      <a:pt x="11728" y="3697"/>
                    </a:cubicBezTo>
                    <a:cubicBezTo>
                      <a:pt x="11728" y="3799"/>
                      <a:pt x="11728" y="3887"/>
                      <a:pt x="11707" y="3994"/>
                    </a:cubicBezTo>
                    <a:cubicBezTo>
                      <a:pt x="11641" y="4313"/>
                      <a:pt x="11492" y="4636"/>
                      <a:pt x="11256" y="4934"/>
                    </a:cubicBezTo>
                    <a:cubicBezTo>
                      <a:pt x="10958" y="5319"/>
                      <a:pt x="10526" y="5663"/>
                      <a:pt x="9972" y="5961"/>
                    </a:cubicBezTo>
                    <a:cubicBezTo>
                      <a:pt x="9823" y="6028"/>
                      <a:pt x="9654" y="6110"/>
                      <a:pt x="9479" y="6176"/>
                    </a:cubicBezTo>
                    <a:lnTo>
                      <a:pt x="9972" y="6582"/>
                    </a:lnTo>
                    <a:cubicBezTo>
                      <a:pt x="11661" y="5879"/>
                      <a:pt x="12580" y="4765"/>
                      <a:pt x="12580" y="3650"/>
                    </a:cubicBezTo>
                    <a:lnTo>
                      <a:pt x="12580" y="3630"/>
                    </a:lnTo>
                    <a:cubicBezTo>
                      <a:pt x="12580" y="3481"/>
                      <a:pt x="12560" y="3312"/>
                      <a:pt x="12539" y="3157"/>
                    </a:cubicBezTo>
                    <a:cubicBezTo>
                      <a:pt x="12498" y="3009"/>
                      <a:pt x="12431" y="2839"/>
                      <a:pt x="12370" y="2690"/>
                    </a:cubicBezTo>
                    <a:cubicBezTo>
                      <a:pt x="12370" y="2670"/>
                      <a:pt x="12349" y="2670"/>
                      <a:pt x="12349" y="2644"/>
                    </a:cubicBezTo>
                    <a:cubicBezTo>
                      <a:pt x="12241" y="2413"/>
                      <a:pt x="12067" y="2177"/>
                      <a:pt x="11877" y="1961"/>
                    </a:cubicBezTo>
                    <a:cubicBezTo>
                      <a:pt x="11728" y="1812"/>
                      <a:pt x="11579" y="1663"/>
                      <a:pt x="11404" y="1514"/>
                    </a:cubicBezTo>
                    <a:cubicBezTo>
                      <a:pt x="11343" y="1468"/>
                      <a:pt x="11297" y="1427"/>
                      <a:pt x="11256" y="1407"/>
                    </a:cubicBezTo>
                    <a:cubicBezTo>
                      <a:pt x="10016" y="486"/>
                      <a:pt x="8157" y="0"/>
                      <a:pt x="6273" y="0"/>
                    </a:cubicBezTo>
                    <a:close/>
                  </a:path>
                </a:pathLst>
              </a:custGeom>
              <a:solidFill>
                <a:srgbClr val="0450F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725;p27">
                <a:extLst>
                  <a:ext uri="{FF2B5EF4-FFF2-40B4-BE49-F238E27FC236}">
                    <a16:creationId xmlns="" xmlns:a16="http://schemas.microsoft.com/office/drawing/2014/main" id="{8E9694DC-B8B2-4EF9-B8AA-A4D14D1B7700}"/>
                  </a:ext>
                </a:extLst>
              </p:cNvPr>
              <p:cNvSpPr/>
              <p:nvPr/>
            </p:nvSpPr>
            <p:spPr>
              <a:xfrm>
                <a:off x="2988026" y="1912551"/>
                <a:ext cx="3232468" cy="1202753"/>
              </a:xfrm>
              <a:custGeom>
                <a:avLst/>
                <a:gdLst/>
                <a:ahLst/>
                <a:cxnLst/>
                <a:rect l="l" t="t" r="r" b="b"/>
                <a:pathLst>
                  <a:path w="11621" h="4324" extrusionOk="0">
                    <a:moveTo>
                      <a:pt x="6249" y="0"/>
                    </a:moveTo>
                    <a:lnTo>
                      <a:pt x="3811" y="149"/>
                    </a:lnTo>
                    <a:lnTo>
                      <a:pt x="1587" y="1007"/>
                    </a:lnTo>
                    <a:lnTo>
                      <a:pt x="1" y="2480"/>
                    </a:lnTo>
                    <a:lnTo>
                      <a:pt x="21" y="2824"/>
                    </a:lnTo>
                    <a:lnTo>
                      <a:pt x="109" y="4149"/>
                    </a:lnTo>
                    <a:lnTo>
                      <a:pt x="365" y="4195"/>
                    </a:lnTo>
                    <a:lnTo>
                      <a:pt x="365" y="4108"/>
                    </a:lnTo>
                    <a:cubicBezTo>
                      <a:pt x="386" y="4000"/>
                      <a:pt x="386" y="3913"/>
                      <a:pt x="432" y="3810"/>
                    </a:cubicBezTo>
                    <a:lnTo>
                      <a:pt x="432" y="3764"/>
                    </a:lnTo>
                    <a:cubicBezTo>
                      <a:pt x="663" y="2932"/>
                      <a:pt x="1433" y="2203"/>
                      <a:pt x="2614" y="1710"/>
                    </a:cubicBezTo>
                    <a:cubicBezTo>
                      <a:pt x="3581" y="1311"/>
                      <a:pt x="4698" y="1118"/>
                      <a:pt x="5804" y="1118"/>
                    </a:cubicBezTo>
                    <a:cubicBezTo>
                      <a:pt x="7489" y="1118"/>
                      <a:pt x="9148" y="1566"/>
                      <a:pt x="10208" y="2419"/>
                    </a:cubicBezTo>
                    <a:cubicBezTo>
                      <a:pt x="10742" y="2845"/>
                      <a:pt x="11060" y="3317"/>
                      <a:pt x="11189" y="3784"/>
                    </a:cubicBezTo>
                    <a:cubicBezTo>
                      <a:pt x="11235" y="3959"/>
                      <a:pt x="11255" y="4149"/>
                      <a:pt x="11235" y="4324"/>
                    </a:cubicBezTo>
                    <a:lnTo>
                      <a:pt x="11620" y="3595"/>
                    </a:lnTo>
                    <a:lnTo>
                      <a:pt x="11384" y="2588"/>
                    </a:lnTo>
                    <a:lnTo>
                      <a:pt x="11297" y="2203"/>
                    </a:lnTo>
                    <a:lnTo>
                      <a:pt x="10188" y="1048"/>
                    </a:lnTo>
                    <a:lnTo>
                      <a:pt x="7980" y="216"/>
                    </a:lnTo>
                    <a:lnTo>
                      <a:pt x="6249" y="0"/>
                    </a:lnTo>
                    <a:close/>
                  </a:path>
                </a:pathLst>
              </a:custGeom>
              <a:solidFill>
                <a:srgbClr val="F3B4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726;p27">
                <a:extLst>
                  <a:ext uri="{FF2B5EF4-FFF2-40B4-BE49-F238E27FC236}">
                    <a16:creationId xmlns="" xmlns:a16="http://schemas.microsoft.com/office/drawing/2014/main" id="{1D44DDDA-1022-4539-B6DC-8D21A6D23CA8}"/>
                  </a:ext>
                </a:extLst>
              </p:cNvPr>
              <p:cNvSpPr/>
              <p:nvPr/>
            </p:nvSpPr>
            <p:spPr>
              <a:xfrm>
                <a:off x="5487549" y="3549230"/>
                <a:ext cx="137132" cy="368837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326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493" y="1325"/>
                    </a:lnTo>
                    <a:lnTo>
                      <a:pt x="493" y="3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54A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727;p27">
                <a:extLst>
                  <a:ext uri="{FF2B5EF4-FFF2-40B4-BE49-F238E27FC236}">
                    <a16:creationId xmlns="" xmlns:a16="http://schemas.microsoft.com/office/drawing/2014/main" id="{1575705B-9728-4BB7-AC4C-310090220850}"/>
                  </a:ext>
                </a:extLst>
              </p:cNvPr>
              <p:cNvSpPr/>
              <p:nvPr/>
            </p:nvSpPr>
            <p:spPr>
              <a:xfrm>
                <a:off x="3565203" y="3543388"/>
                <a:ext cx="137410" cy="368837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326" extrusionOk="0">
                    <a:moveTo>
                      <a:pt x="493" y="1"/>
                    </a:moveTo>
                    <a:lnTo>
                      <a:pt x="0" y="386"/>
                    </a:lnTo>
                    <a:lnTo>
                      <a:pt x="0" y="1326"/>
                    </a:lnTo>
                    <a:lnTo>
                      <a:pt x="493" y="940"/>
                    </a:lnTo>
                    <a:lnTo>
                      <a:pt x="493" y="1"/>
                    </a:lnTo>
                    <a:close/>
                  </a:path>
                </a:pathLst>
              </a:custGeom>
              <a:solidFill>
                <a:srgbClr val="3F54A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728;p27">
                <a:extLst>
                  <a:ext uri="{FF2B5EF4-FFF2-40B4-BE49-F238E27FC236}">
                    <a16:creationId xmlns="" xmlns:a16="http://schemas.microsoft.com/office/drawing/2014/main" id="{E22BF8ED-5013-4BF6-9EDB-EBFEA522DC7E}"/>
                  </a:ext>
                </a:extLst>
              </p:cNvPr>
              <p:cNvSpPr/>
              <p:nvPr/>
            </p:nvSpPr>
            <p:spPr>
              <a:xfrm>
                <a:off x="2850894" y="2780959"/>
                <a:ext cx="714587" cy="1131267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4067" extrusionOk="0">
                    <a:moveTo>
                      <a:pt x="88" y="0"/>
                    </a:moveTo>
                    <a:lnTo>
                      <a:pt x="1" y="67"/>
                    </a:lnTo>
                    <a:lnTo>
                      <a:pt x="1" y="195"/>
                    </a:lnTo>
                    <a:lnTo>
                      <a:pt x="1" y="1202"/>
                    </a:lnTo>
                    <a:cubicBezTo>
                      <a:pt x="27" y="1946"/>
                      <a:pt x="432" y="2655"/>
                      <a:pt x="1182" y="3255"/>
                    </a:cubicBezTo>
                    <a:cubicBezTo>
                      <a:pt x="1392" y="3425"/>
                      <a:pt x="1608" y="3574"/>
                      <a:pt x="1844" y="3702"/>
                    </a:cubicBezTo>
                    <a:cubicBezTo>
                      <a:pt x="2080" y="3830"/>
                      <a:pt x="2311" y="3959"/>
                      <a:pt x="2568" y="4067"/>
                    </a:cubicBezTo>
                    <a:lnTo>
                      <a:pt x="2568" y="3127"/>
                    </a:lnTo>
                    <a:lnTo>
                      <a:pt x="858" y="986"/>
                    </a:lnTo>
                    <a:lnTo>
                      <a:pt x="386" y="385"/>
                    </a:lnTo>
                    <a:lnTo>
                      <a:pt x="237" y="195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475DB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729;p27">
                <a:extLst>
                  <a:ext uri="{FF2B5EF4-FFF2-40B4-BE49-F238E27FC236}">
                    <a16:creationId xmlns="" xmlns:a16="http://schemas.microsoft.com/office/drawing/2014/main" id="{203E8476-E7F3-4EB8-BB79-63F3FE726C0C}"/>
                  </a:ext>
                </a:extLst>
              </p:cNvPr>
              <p:cNvSpPr/>
              <p:nvPr/>
            </p:nvSpPr>
            <p:spPr>
              <a:xfrm>
                <a:off x="2850894" y="2835199"/>
                <a:ext cx="107647" cy="28010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007" extrusionOk="0">
                    <a:moveTo>
                      <a:pt x="1" y="0"/>
                    </a:moveTo>
                    <a:lnTo>
                      <a:pt x="1" y="1007"/>
                    </a:lnTo>
                    <a:lnTo>
                      <a:pt x="386" y="1007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475DB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730;p27">
                <a:extLst>
                  <a:ext uri="{FF2B5EF4-FFF2-40B4-BE49-F238E27FC236}">
                    <a16:creationId xmlns="" xmlns:a16="http://schemas.microsoft.com/office/drawing/2014/main" id="{26B0F539-90BD-4D9B-AE8F-FEB7744A9B5C}"/>
                  </a:ext>
                </a:extLst>
              </p:cNvPr>
              <p:cNvSpPr/>
              <p:nvPr/>
            </p:nvSpPr>
            <p:spPr>
              <a:xfrm>
                <a:off x="5624403" y="2703631"/>
                <a:ext cx="725991" cy="1214436"/>
              </a:xfrm>
              <a:custGeom>
                <a:avLst/>
                <a:gdLst/>
                <a:ahLst/>
                <a:cxnLst/>
                <a:rect l="l" t="t" r="r" b="b"/>
                <a:pathLst>
                  <a:path w="2610" h="4366" extrusionOk="0">
                    <a:moveTo>
                      <a:pt x="2548" y="1"/>
                    </a:moveTo>
                    <a:lnTo>
                      <a:pt x="2378" y="427"/>
                    </a:lnTo>
                    <a:lnTo>
                      <a:pt x="2353" y="473"/>
                    </a:lnTo>
                    <a:lnTo>
                      <a:pt x="1947" y="1433"/>
                    </a:lnTo>
                    <a:lnTo>
                      <a:pt x="1865" y="1649"/>
                    </a:lnTo>
                    <a:lnTo>
                      <a:pt x="1736" y="1777"/>
                    </a:lnTo>
                    <a:lnTo>
                      <a:pt x="1" y="3426"/>
                    </a:lnTo>
                    <a:lnTo>
                      <a:pt x="1" y="4365"/>
                    </a:lnTo>
                    <a:cubicBezTo>
                      <a:pt x="1690" y="3662"/>
                      <a:pt x="2609" y="2548"/>
                      <a:pt x="2609" y="1433"/>
                    </a:cubicBezTo>
                    <a:lnTo>
                      <a:pt x="2609" y="473"/>
                    </a:lnTo>
                    <a:cubicBezTo>
                      <a:pt x="2609" y="324"/>
                      <a:pt x="2589" y="150"/>
                      <a:pt x="2548" y="1"/>
                    </a:cubicBezTo>
                    <a:close/>
                  </a:path>
                </a:pathLst>
              </a:custGeom>
              <a:solidFill>
                <a:srgbClr val="475DB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731;p27">
                <a:extLst>
                  <a:ext uri="{FF2B5EF4-FFF2-40B4-BE49-F238E27FC236}">
                    <a16:creationId xmlns="" xmlns:a16="http://schemas.microsoft.com/office/drawing/2014/main" id="{CEED01A2-4099-40D4-A686-8647340A4148}"/>
                  </a:ext>
                </a:extLst>
              </p:cNvPr>
              <p:cNvSpPr/>
              <p:nvPr/>
            </p:nvSpPr>
            <p:spPr>
              <a:xfrm>
                <a:off x="6148730" y="2835199"/>
                <a:ext cx="201664" cy="26730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961" extrusionOk="0">
                    <a:moveTo>
                      <a:pt x="0" y="0"/>
                    </a:moveTo>
                    <a:lnTo>
                      <a:pt x="0" y="960"/>
                    </a:lnTo>
                    <a:lnTo>
                      <a:pt x="724" y="960"/>
                    </a:lnTo>
                    <a:lnTo>
                      <a:pt x="724" y="0"/>
                    </a:lnTo>
                    <a:close/>
                  </a:path>
                </a:pathLst>
              </a:custGeom>
              <a:solidFill>
                <a:srgbClr val="475DB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732;p27">
                <a:extLst>
                  <a:ext uri="{FF2B5EF4-FFF2-40B4-BE49-F238E27FC236}">
                    <a16:creationId xmlns="" xmlns:a16="http://schemas.microsoft.com/office/drawing/2014/main" id="{FAA27ECA-145F-45C0-AF88-F996B92A8309}"/>
                  </a:ext>
                </a:extLst>
              </p:cNvPr>
              <p:cNvSpPr/>
              <p:nvPr/>
            </p:nvSpPr>
            <p:spPr>
              <a:xfrm>
                <a:off x="2850894" y="1827713"/>
                <a:ext cx="3499500" cy="1828886"/>
              </a:xfrm>
              <a:custGeom>
                <a:avLst/>
                <a:gdLst/>
                <a:ahLst/>
                <a:cxnLst/>
                <a:rect l="l" t="t" r="r" b="b"/>
                <a:pathLst>
                  <a:path w="12581" h="6575" extrusionOk="0">
                    <a:moveTo>
                      <a:pt x="6305" y="1"/>
                    </a:moveTo>
                    <a:cubicBezTo>
                      <a:pt x="5025" y="1"/>
                      <a:pt x="3733" y="225"/>
                      <a:pt x="2614" y="691"/>
                    </a:cubicBezTo>
                    <a:cubicBezTo>
                      <a:pt x="1264" y="1245"/>
                      <a:pt x="366" y="2082"/>
                      <a:pt x="88" y="3042"/>
                    </a:cubicBezTo>
                    <a:cubicBezTo>
                      <a:pt x="47" y="3191"/>
                      <a:pt x="27" y="3345"/>
                      <a:pt x="1" y="3494"/>
                    </a:cubicBezTo>
                    <a:lnTo>
                      <a:pt x="1" y="3622"/>
                    </a:lnTo>
                    <a:lnTo>
                      <a:pt x="1" y="3643"/>
                    </a:lnTo>
                    <a:cubicBezTo>
                      <a:pt x="1" y="3792"/>
                      <a:pt x="27" y="3961"/>
                      <a:pt x="68" y="4115"/>
                    </a:cubicBezTo>
                    <a:cubicBezTo>
                      <a:pt x="109" y="4285"/>
                      <a:pt x="155" y="4454"/>
                      <a:pt x="237" y="4629"/>
                    </a:cubicBezTo>
                    <a:cubicBezTo>
                      <a:pt x="453" y="5034"/>
                      <a:pt x="751" y="5419"/>
                      <a:pt x="1182" y="5758"/>
                    </a:cubicBezTo>
                    <a:cubicBezTo>
                      <a:pt x="1243" y="5784"/>
                      <a:pt x="1285" y="5825"/>
                      <a:pt x="1331" y="5866"/>
                    </a:cubicBezTo>
                    <a:cubicBezTo>
                      <a:pt x="1480" y="5974"/>
                      <a:pt x="1649" y="6102"/>
                      <a:pt x="1844" y="6189"/>
                    </a:cubicBezTo>
                    <a:cubicBezTo>
                      <a:pt x="2080" y="6338"/>
                      <a:pt x="2311" y="6446"/>
                      <a:pt x="2568" y="6554"/>
                    </a:cubicBezTo>
                    <a:lnTo>
                      <a:pt x="3061" y="6169"/>
                    </a:lnTo>
                    <a:cubicBezTo>
                      <a:pt x="2614" y="5974"/>
                      <a:pt x="2209" y="5738"/>
                      <a:pt x="1865" y="5460"/>
                    </a:cubicBezTo>
                    <a:cubicBezTo>
                      <a:pt x="1372" y="5055"/>
                      <a:pt x="1054" y="4603"/>
                      <a:pt x="925" y="4115"/>
                    </a:cubicBezTo>
                    <a:cubicBezTo>
                      <a:pt x="838" y="3792"/>
                      <a:pt x="838" y="3448"/>
                      <a:pt x="925" y="3129"/>
                    </a:cubicBezTo>
                    <a:cubicBezTo>
                      <a:pt x="1007" y="2852"/>
                      <a:pt x="1136" y="2575"/>
                      <a:pt x="1351" y="2318"/>
                    </a:cubicBezTo>
                    <a:cubicBezTo>
                      <a:pt x="1736" y="1825"/>
                      <a:pt x="2337" y="1394"/>
                      <a:pt x="3107" y="1076"/>
                    </a:cubicBezTo>
                    <a:cubicBezTo>
                      <a:pt x="4068" y="679"/>
                      <a:pt x="5178" y="489"/>
                      <a:pt x="6278" y="489"/>
                    </a:cubicBezTo>
                    <a:cubicBezTo>
                      <a:pt x="7969" y="489"/>
                      <a:pt x="9637" y="939"/>
                      <a:pt x="10701" y="1779"/>
                    </a:cubicBezTo>
                    <a:cubicBezTo>
                      <a:pt x="10937" y="1954"/>
                      <a:pt x="11107" y="2144"/>
                      <a:pt x="11256" y="2339"/>
                    </a:cubicBezTo>
                    <a:cubicBezTo>
                      <a:pt x="11707" y="2893"/>
                      <a:pt x="11836" y="3514"/>
                      <a:pt x="11682" y="4089"/>
                    </a:cubicBezTo>
                    <a:cubicBezTo>
                      <a:pt x="11471" y="4906"/>
                      <a:pt x="10722" y="5676"/>
                      <a:pt x="9479" y="6189"/>
                    </a:cubicBezTo>
                    <a:lnTo>
                      <a:pt x="9972" y="6575"/>
                    </a:lnTo>
                    <a:cubicBezTo>
                      <a:pt x="10465" y="6379"/>
                      <a:pt x="10891" y="6123"/>
                      <a:pt x="11256" y="5866"/>
                    </a:cubicBezTo>
                    <a:cubicBezTo>
                      <a:pt x="11769" y="5481"/>
                      <a:pt x="12154" y="5034"/>
                      <a:pt x="12370" y="4582"/>
                    </a:cubicBezTo>
                    <a:cubicBezTo>
                      <a:pt x="12431" y="4413"/>
                      <a:pt x="12498" y="4264"/>
                      <a:pt x="12539" y="4089"/>
                    </a:cubicBezTo>
                    <a:cubicBezTo>
                      <a:pt x="12560" y="3941"/>
                      <a:pt x="12580" y="3771"/>
                      <a:pt x="12580" y="3622"/>
                    </a:cubicBezTo>
                    <a:cubicBezTo>
                      <a:pt x="12580" y="3473"/>
                      <a:pt x="12560" y="3299"/>
                      <a:pt x="12519" y="3150"/>
                    </a:cubicBezTo>
                    <a:lnTo>
                      <a:pt x="12519" y="3129"/>
                    </a:lnTo>
                    <a:cubicBezTo>
                      <a:pt x="12390" y="2575"/>
                      <a:pt x="12026" y="1995"/>
                      <a:pt x="11404" y="1502"/>
                    </a:cubicBezTo>
                    <a:cubicBezTo>
                      <a:pt x="10176" y="522"/>
                      <a:pt x="8256" y="1"/>
                      <a:pt x="6305" y="1"/>
                    </a:cubicBezTo>
                    <a:close/>
                  </a:path>
                </a:pathLst>
              </a:custGeom>
              <a:solidFill>
                <a:srgbClr val="F6D5C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733;p27">
                <a:extLst>
                  <a:ext uri="{FF2B5EF4-FFF2-40B4-BE49-F238E27FC236}">
                    <a16:creationId xmlns="" xmlns:a16="http://schemas.microsoft.com/office/drawing/2014/main" id="{1ADB07FD-5088-4FDD-85FF-C3DD61E3DE92}"/>
                  </a:ext>
                </a:extLst>
              </p:cNvPr>
              <p:cNvSpPr/>
              <p:nvPr/>
            </p:nvSpPr>
            <p:spPr>
              <a:xfrm>
                <a:off x="2458414" y="1893914"/>
                <a:ext cx="4226047" cy="2178251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7831" extrusionOk="0">
                    <a:moveTo>
                      <a:pt x="7705" y="1"/>
                    </a:moveTo>
                    <a:cubicBezTo>
                      <a:pt x="6182" y="1"/>
                      <a:pt x="4645" y="267"/>
                      <a:pt x="3317" y="817"/>
                    </a:cubicBezTo>
                    <a:cubicBezTo>
                      <a:pt x="2310" y="1223"/>
                      <a:pt x="1540" y="1777"/>
                      <a:pt x="1006" y="2378"/>
                    </a:cubicBezTo>
                    <a:cubicBezTo>
                      <a:pt x="257" y="3235"/>
                      <a:pt x="0" y="4216"/>
                      <a:pt x="344" y="5181"/>
                    </a:cubicBezTo>
                    <a:lnTo>
                      <a:pt x="1181" y="5073"/>
                    </a:lnTo>
                    <a:cubicBezTo>
                      <a:pt x="1053" y="4729"/>
                      <a:pt x="1027" y="4365"/>
                      <a:pt x="1073" y="4026"/>
                    </a:cubicBezTo>
                    <a:cubicBezTo>
                      <a:pt x="1222" y="2912"/>
                      <a:pt x="2208" y="1885"/>
                      <a:pt x="3810" y="1202"/>
                    </a:cubicBezTo>
                    <a:cubicBezTo>
                      <a:pt x="4980" y="721"/>
                      <a:pt x="6336" y="489"/>
                      <a:pt x="7680" y="489"/>
                    </a:cubicBezTo>
                    <a:cubicBezTo>
                      <a:pt x="9752" y="489"/>
                      <a:pt x="11797" y="1040"/>
                      <a:pt x="13093" y="2080"/>
                    </a:cubicBezTo>
                    <a:cubicBezTo>
                      <a:pt x="14037" y="2825"/>
                      <a:pt x="14464" y="3749"/>
                      <a:pt x="14315" y="4668"/>
                    </a:cubicBezTo>
                    <a:cubicBezTo>
                      <a:pt x="14315" y="4709"/>
                      <a:pt x="14315" y="4729"/>
                      <a:pt x="14294" y="4776"/>
                    </a:cubicBezTo>
                    <a:cubicBezTo>
                      <a:pt x="14294" y="4837"/>
                      <a:pt x="14274" y="4878"/>
                      <a:pt x="14248" y="4945"/>
                    </a:cubicBezTo>
                    <a:cubicBezTo>
                      <a:pt x="14017" y="5844"/>
                      <a:pt x="13247" y="6634"/>
                      <a:pt x="12092" y="7214"/>
                    </a:cubicBezTo>
                    <a:cubicBezTo>
                      <a:pt x="11937" y="7297"/>
                      <a:pt x="11768" y="7384"/>
                      <a:pt x="11599" y="7446"/>
                    </a:cubicBezTo>
                    <a:lnTo>
                      <a:pt x="12092" y="7831"/>
                    </a:lnTo>
                    <a:cubicBezTo>
                      <a:pt x="13714" y="7168"/>
                      <a:pt x="14761" y="6162"/>
                      <a:pt x="15105" y="5032"/>
                    </a:cubicBezTo>
                    <a:cubicBezTo>
                      <a:pt x="15146" y="4817"/>
                      <a:pt x="15193" y="4601"/>
                      <a:pt x="15193" y="4391"/>
                    </a:cubicBezTo>
                    <a:lnTo>
                      <a:pt x="15193" y="4303"/>
                    </a:lnTo>
                    <a:cubicBezTo>
                      <a:pt x="15193" y="4195"/>
                      <a:pt x="15193" y="4088"/>
                      <a:pt x="15172" y="3980"/>
                    </a:cubicBezTo>
                    <a:cubicBezTo>
                      <a:pt x="15146" y="3790"/>
                      <a:pt x="15105" y="3595"/>
                      <a:pt x="15044" y="3405"/>
                    </a:cubicBezTo>
                    <a:cubicBezTo>
                      <a:pt x="14890" y="3040"/>
                      <a:pt x="14659" y="2676"/>
                      <a:pt x="14356" y="2311"/>
                    </a:cubicBezTo>
                    <a:cubicBezTo>
                      <a:pt x="14186" y="2142"/>
                      <a:pt x="13991" y="1972"/>
                      <a:pt x="13801" y="1798"/>
                    </a:cubicBezTo>
                    <a:cubicBezTo>
                      <a:pt x="12327" y="622"/>
                      <a:pt x="10032" y="1"/>
                      <a:pt x="7705" y="1"/>
                    </a:cubicBezTo>
                    <a:close/>
                  </a:path>
                </a:pathLst>
              </a:custGeom>
              <a:solidFill>
                <a:srgbClr val="30408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734;p27">
                <a:extLst>
                  <a:ext uri="{FF2B5EF4-FFF2-40B4-BE49-F238E27FC236}">
                    <a16:creationId xmlns="" xmlns:a16="http://schemas.microsoft.com/office/drawing/2014/main" id="{8380EA02-165B-4F5D-86DF-8693441A1458}"/>
                  </a:ext>
                </a:extLst>
              </p:cNvPr>
              <p:cNvSpPr/>
              <p:nvPr/>
            </p:nvSpPr>
            <p:spPr>
              <a:xfrm>
                <a:off x="5684485" y="3703329"/>
                <a:ext cx="137410" cy="368837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326" extrusionOk="0">
                    <a:moveTo>
                      <a:pt x="1" y="1"/>
                    </a:moveTo>
                    <a:lnTo>
                      <a:pt x="1" y="941"/>
                    </a:lnTo>
                    <a:lnTo>
                      <a:pt x="494" y="1326"/>
                    </a:lnTo>
                    <a:lnTo>
                      <a:pt x="494" y="40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F54A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735;p27">
                <a:extLst>
                  <a:ext uri="{FF2B5EF4-FFF2-40B4-BE49-F238E27FC236}">
                    <a16:creationId xmlns="" xmlns:a16="http://schemas.microsoft.com/office/drawing/2014/main" id="{27179117-4FB4-458B-8350-BB48E38B74F5}"/>
                  </a:ext>
                </a:extLst>
              </p:cNvPr>
              <p:cNvSpPr/>
              <p:nvPr/>
            </p:nvSpPr>
            <p:spPr>
              <a:xfrm>
                <a:off x="2512655" y="2835199"/>
                <a:ext cx="124336" cy="261468"/>
              </a:xfrm>
              <a:custGeom>
                <a:avLst/>
                <a:gdLst/>
                <a:ahLst/>
                <a:cxnLst/>
                <a:rect l="l" t="t" r="r" b="b"/>
                <a:pathLst>
                  <a:path w="447" h="940" extrusionOk="0">
                    <a:moveTo>
                      <a:pt x="0" y="0"/>
                    </a:moveTo>
                    <a:lnTo>
                      <a:pt x="0" y="940"/>
                    </a:lnTo>
                    <a:lnTo>
                      <a:pt x="447" y="940"/>
                    </a:lnTo>
                    <a:lnTo>
                      <a:pt x="447" y="0"/>
                    </a:lnTo>
                    <a:close/>
                  </a:path>
                </a:pathLst>
              </a:custGeom>
              <a:solidFill>
                <a:srgbClr val="30408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736;p27">
                <a:extLst>
                  <a:ext uri="{FF2B5EF4-FFF2-40B4-BE49-F238E27FC236}">
                    <a16:creationId xmlns="" xmlns:a16="http://schemas.microsoft.com/office/drawing/2014/main" id="{7DCBA42C-0D99-408F-AF86-B4A3731EF122}"/>
                  </a:ext>
                </a:extLst>
              </p:cNvPr>
              <p:cNvSpPr/>
              <p:nvPr/>
            </p:nvSpPr>
            <p:spPr>
              <a:xfrm>
                <a:off x="2554100" y="3049381"/>
                <a:ext cx="232818" cy="285946"/>
              </a:xfrm>
              <a:custGeom>
                <a:avLst/>
                <a:gdLst/>
                <a:ahLst/>
                <a:cxnLst/>
                <a:rect l="l" t="t" r="r" b="b"/>
                <a:pathLst>
                  <a:path w="837" h="1028" extrusionOk="0">
                    <a:moveTo>
                      <a:pt x="837" y="0"/>
                    </a:moveTo>
                    <a:lnTo>
                      <a:pt x="0" y="83"/>
                    </a:lnTo>
                    <a:lnTo>
                      <a:pt x="0" y="1027"/>
                    </a:lnTo>
                    <a:lnTo>
                      <a:pt x="837" y="919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3F54A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737;p27">
                <a:extLst>
                  <a:ext uri="{FF2B5EF4-FFF2-40B4-BE49-F238E27FC236}">
                    <a16:creationId xmlns="" xmlns:a16="http://schemas.microsoft.com/office/drawing/2014/main" id="{9AE43425-4A7B-4F22-8BAE-7D1A1FE727BE}"/>
                  </a:ext>
                </a:extLst>
              </p:cNvPr>
              <p:cNvSpPr/>
              <p:nvPr/>
            </p:nvSpPr>
            <p:spPr>
              <a:xfrm>
                <a:off x="6500042" y="2840763"/>
                <a:ext cx="184418" cy="27454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987" extrusionOk="0">
                    <a:moveTo>
                      <a:pt x="0" y="1"/>
                    </a:moveTo>
                    <a:lnTo>
                      <a:pt x="0" y="987"/>
                    </a:lnTo>
                    <a:lnTo>
                      <a:pt x="663" y="987"/>
                    </a:lnTo>
                    <a:lnTo>
                      <a:pt x="663" y="1"/>
                    </a:lnTo>
                    <a:close/>
                  </a:path>
                </a:pathLst>
              </a:custGeom>
              <a:solidFill>
                <a:srgbClr val="30408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738;p27">
                <a:extLst>
                  <a:ext uri="{FF2B5EF4-FFF2-40B4-BE49-F238E27FC236}">
                    <a16:creationId xmlns="" xmlns:a16="http://schemas.microsoft.com/office/drawing/2014/main" id="{4F6C3744-52CC-40A8-9422-97D9EC65017B}"/>
                  </a:ext>
                </a:extLst>
              </p:cNvPr>
              <p:cNvSpPr/>
              <p:nvPr/>
            </p:nvSpPr>
            <p:spPr>
              <a:xfrm>
                <a:off x="5821616" y="2995140"/>
                <a:ext cx="862845" cy="1077026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872" extrusionOk="0">
                    <a:moveTo>
                      <a:pt x="3102" y="0"/>
                    </a:moveTo>
                    <a:lnTo>
                      <a:pt x="3081" y="21"/>
                    </a:lnTo>
                    <a:lnTo>
                      <a:pt x="2629" y="432"/>
                    </a:lnTo>
                    <a:lnTo>
                      <a:pt x="2522" y="514"/>
                    </a:lnTo>
                    <a:lnTo>
                      <a:pt x="2203" y="817"/>
                    </a:lnTo>
                    <a:lnTo>
                      <a:pt x="1" y="2953"/>
                    </a:lnTo>
                    <a:lnTo>
                      <a:pt x="1" y="3872"/>
                    </a:lnTo>
                    <a:cubicBezTo>
                      <a:pt x="1623" y="3209"/>
                      <a:pt x="2670" y="2203"/>
                      <a:pt x="3014" y="1073"/>
                    </a:cubicBezTo>
                    <a:cubicBezTo>
                      <a:pt x="3055" y="858"/>
                      <a:pt x="3102" y="642"/>
                      <a:pt x="3102" y="432"/>
                    </a:cubicBez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30408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739;p27">
                <a:extLst>
                  <a:ext uri="{FF2B5EF4-FFF2-40B4-BE49-F238E27FC236}">
                    <a16:creationId xmlns="" xmlns:a16="http://schemas.microsoft.com/office/drawing/2014/main" id="{363D403F-47CD-4273-8D73-87B7DB259AB7}"/>
                  </a:ext>
                </a:extLst>
              </p:cNvPr>
              <p:cNvSpPr/>
              <p:nvPr/>
            </p:nvSpPr>
            <p:spPr>
              <a:xfrm>
                <a:off x="2655349" y="1703933"/>
                <a:ext cx="3897821" cy="1488421"/>
              </a:xfrm>
              <a:custGeom>
                <a:avLst/>
                <a:gdLst/>
                <a:ahLst/>
                <a:cxnLst/>
                <a:rect l="l" t="t" r="r" b="b"/>
                <a:pathLst>
                  <a:path w="14013" h="5351" extrusionOk="0">
                    <a:moveTo>
                      <a:pt x="6609" y="1"/>
                    </a:moveTo>
                    <a:lnTo>
                      <a:pt x="4473" y="299"/>
                    </a:lnTo>
                    <a:lnTo>
                      <a:pt x="2183" y="987"/>
                    </a:lnTo>
                    <a:cubicBezTo>
                      <a:pt x="2183" y="987"/>
                      <a:pt x="427" y="2399"/>
                      <a:pt x="406" y="2419"/>
                    </a:cubicBezTo>
                    <a:cubicBezTo>
                      <a:pt x="406" y="2440"/>
                      <a:pt x="365" y="2717"/>
                      <a:pt x="298" y="3061"/>
                    </a:cubicBezTo>
                    <a:cubicBezTo>
                      <a:pt x="170" y="3723"/>
                      <a:pt x="1" y="4663"/>
                      <a:pt x="1" y="4663"/>
                    </a:cubicBezTo>
                    <a:lnTo>
                      <a:pt x="365" y="4709"/>
                    </a:lnTo>
                    <a:cubicBezTo>
                      <a:pt x="514" y="3595"/>
                      <a:pt x="1500" y="2568"/>
                      <a:pt x="3102" y="1885"/>
                    </a:cubicBezTo>
                    <a:cubicBezTo>
                      <a:pt x="4272" y="1404"/>
                      <a:pt x="5628" y="1172"/>
                      <a:pt x="6972" y="1172"/>
                    </a:cubicBezTo>
                    <a:cubicBezTo>
                      <a:pt x="9044" y="1172"/>
                      <a:pt x="11089" y="1723"/>
                      <a:pt x="12385" y="2763"/>
                    </a:cubicBezTo>
                    <a:cubicBezTo>
                      <a:pt x="13329" y="3508"/>
                      <a:pt x="13756" y="4432"/>
                      <a:pt x="13607" y="5351"/>
                    </a:cubicBezTo>
                    <a:lnTo>
                      <a:pt x="13822" y="4709"/>
                    </a:lnTo>
                    <a:lnTo>
                      <a:pt x="14012" y="4149"/>
                    </a:lnTo>
                    <a:lnTo>
                      <a:pt x="13992" y="4088"/>
                    </a:lnTo>
                    <a:lnTo>
                      <a:pt x="13648" y="2994"/>
                    </a:lnTo>
                    <a:lnTo>
                      <a:pt x="13499" y="2547"/>
                    </a:lnTo>
                    <a:lnTo>
                      <a:pt x="12128" y="1177"/>
                    </a:lnTo>
                    <a:lnTo>
                      <a:pt x="10290" y="406"/>
                    </a:lnTo>
                    <a:lnTo>
                      <a:pt x="8216" y="1"/>
                    </a:lnTo>
                    <a:close/>
                  </a:path>
                </a:pathLst>
              </a:custGeom>
              <a:solidFill>
                <a:srgbClr val="30408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740;p27">
                <a:extLst>
                  <a:ext uri="{FF2B5EF4-FFF2-40B4-BE49-F238E27FC236}">
                    <a16:creationId xmlns="" xmlns:a16="http://schemas.microsoft.com/office/drawing/2014/main" id="{05705B33-42E3-40E8-9A1A-A95714F1A2AE}"/>
                  </a:ext>
                </a:extLst>
              </p:cNvPr>
              <p:cNvSpPr/>
              <p:nvPr/>
            </p:nvSpPr>
            <p:spPr>
              <a:xfrm>
                <a:off x="2393881" y="1632168"/>
                <a:ext cx="4356225" cy="2184371"/>
              </a:xfrm>
              <a:custGeom>
                <a:avLst/>
                <a:gdLst/>
                <a:ahLst/>
                <a:cxnLst/>
                <a:rect l="l" t="t" r="r" b="b"/>
                <a:pathLst>
                  <a:path w="15661" h="7853" extrusionOk="0">
                    <a:moveTo>
                      <a:pt x="7930" y="1"/>
                    </a:moveTo>
                    <a:cubicBezTo>
                      <a:pt x="6409" y="1"/>
                      <a:pt x="4875" y="266"/>
                      <a:pt x="3549" y="813"/>
                    </a:cubicBezTo>
                    <a:cubicBezTo>
                      <a:pt x="1177" y="1799"/>
                      <a:pt x="1" y="3509"/>
                      <a:pt x="576" y="5178"/>
                    </a:cubicBezTo>
                    <a:lnTo>
                      <a:pt x="1413" y="5095"/>
                    </a:lnTo>
                    <a:cubicBezTo>
                      <a:pt x="899" y="3617"/>
                      <a:pt x="1926" y="2097"/>
                      <a:pt x="4042" y="1224"/>
                    </a:cubicBezTo>
                    <a:cubicBezTo>
                      <a:pt x="5220" y="732"/>
                      <a:pt x="6587" y="495"/>
                      <a:pt x="7941" y="495"/>
                    </a:cubicBezTo>
                    <a:cubicBezTo>
                      <a:pt x="10003" y="495"/>
                      <a:pt x="12035" y="1044"/>
                      <a:pt x="13325" y="2076"/>
                    </a:cubicBezTo>
                    <a:cubicBezTo>
                      <a:pt x="14377" y="2913"/>
                      <a:pt x="14783" y="3920"/>
                      <a:pt x="14480" y="4947"/>
                    </a:cubicBezTo>
                    <a:cubicBezTo>
                      <a:pt x="14203" y="5973"/>
                      <a:pt x="13263" y="6846"/>
                      <a:pt x="11831" y="7447"/>
                    </a:cubicBezTo>
                    <a:lnTo>
                      <a:pt x="12324" y="7853"/>
                    </a:lnTo>
                    <a:cubicBezTo>
                      <a:pt x="13946" y="7170"/>
                      <a:pt x="14993" y="6163"/>
                      <a:pt x="15337" y="5029"/>
                    </a:cubicBezTo>
                    <a:cubicBezTo>
                      <a:pt x="15661" y="3873"/>
                      <a:pt x="15189" y="2739"/>
                      <a:pt x="14033" y="1799"/>
                    </a:cubicBezTo>
                    <a:cubicBezTo>
                      <a:pt x="12558" y="622"/>
                      <a:pt x="10259" y="1"/>
                      <a:pt x="7930" y="1"/>
                    </a:cubicBezTo>
                    <a:close/>
                  </a:path>
                </a:pathLst>
              </a:custGeom>
              <a:solidFill>
                <a:srgbClr val="66758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741;p27">
                <a:extLst>
                  <a:ext uri="{FF2B5EF4-FFF2-40B4-BE49-F238E27FC236}">
                    <a16:creationId xmlns="" xmlns:a16="http://schemas.microsoft.com/office/drawing/2014/main" id="{D049592C-BA82-4DAA-A9A9-D706CE588884}"/>
                  </a:ext>
                </a:extLst>
              </p:cNvPr>
              <p:cNvSpPr/>
              <p:nvPr/>
            </p:nvSpPr>
            <p:spPr>
              <a:xfrm>
                <a:off x="2393881" y="1632168"/>
                <a:ext cx="4356225" cy="2184371"/>
              </a:xfrm>
              <a:custGeom>
                <a:avLst/>
                <a:gdLst/>
                <a:ahLst/>
                <a:cxnLst/>
                <a:rect l="l" t="t" r="r" b="b"/>
                <a:pathLst>
                  <a:path w="15661" h="7853" extrusionOk="0">
                    <a:moveTo>
                      <a:pt x="7930" y="1"/>
                    </a:moveTo>
                    <a:cubicBezTo>
                      <a:pt x="6409" y="1"/>
                      <a:pt x="4875" y="266"/>
                      <a:pt x="3549" y="813"/>
                    </a:cubicBezTo>
                    <a:cubicBezTo>
                      <a:pt x="1177" y="1799"/>
                      <a:pt x="1" y="3509"/>
                      <a:pt x="576" y="5178"/>
                    </a:cubicBezTo>
                    <a:lnTo>
                      <a:pt x="1413" y="5095"/>
                    </a:lnTo>
                    <a:cubicBezTo>
                      <a:pt x="899" y="3617"/>
                      <a:pt x="1926" y="2097"/>
                      <a:pt x="4042" y="1224"/>
                    </a:cubicBezTo>
                    <a:cubicBezTo>
                      <a:pt x="5220" y="732"/>
                      <a:pt x="6587" y="495"/>
                      <a:pt x="7941" y="495"/>
                    </a:cubicBezTo>
                    <a:cubicBezTo>
                      <a:pt x="10003" y="495"/>
                      <a:pt x="12035" y="1044"/>
                      <a:pt x="13325" y="2076"/>
                    </a:cubicBezTo>
                    <a:cubicBezTo>
                      <a:pt x="14377" y="2913"/>
                      <a:pt x="14783" y="3920"/>
                      <a:pt x="14480" y="4947"/>
                    </a:cubicBezTo>
                    <a:cubicBezTo>
                      <a:pt x="14203" y="5973"/>
                      <a:pt x="13263" y="6846"/>
                      <a:pt x="11831" y="7447"/>
                    </a:cubicBezTo>
                    <a:lnTo>
                      <a:pt x="12324" y="7853"/>
                    </a:lnTo>
                    <a:cubicBezTo>
                      <a:pt x="13946" y="7170"/>
                      <a:pt x="14993" y="6163"/>
                      <a:pt x="15337" y="5029"/>
                    </a:cubicBezTo>
                    <a:cubicBezTo>
                      <a:pt x="15661" y="3873"/>
                      <a:pt x="15189" y="2739"/>
                      <a:pt x="14033" y="1799"/>
                    </a:cubicBezTo>
                    <a:cubicBezTo>
                      <a:pt x="12558" y="622"/>
                      <a:pt x="10259" y="1"/>
                      <a:pt x="7930" y="1"/>
                    </a:cubicBezTo>
                    <a:close/>
                  </a:path>
                </a:pathLst>
              </a:custGeom>
              <a:solidFill>
                <a:srgbClr val="475DB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742;p27">
                <a:extLst>
                  <a:ext uri="{FF2B5EF4-FFF2-40B4-BE49-F238E27FC236}">
                    <a16:creationId xmlns="" xmlns:a16="http://schemas.microsoft.com/office/drawing/2014/main" id="{58D79007-C426-469A-8D68-43A1868833D7}"/>
                  </a:ext>
                </a:extLst>
              </p:cNvPr>
              <p:cNvSpPr/>
              <p:nvPr/>
            </p:nvSpPr>
            <p:spPr>
              <a:xfrm>
                <a:off x="2988026" y="1912551"/>
                <a:ext cx="3232468" cy="1202753"/>
              </a:xfrm>
              <a:custGeom>
                <a:avLst/>
                <a:gdLst/>
                <a:ahLst/>
                <a:cxnLst/>
                <a:rect l="l" t="t" r="r" b="b"/>
                <a:pathLst>
                  <a:path w="11621" h="4324" extrusionOk="0">
                    <a:moveTo>
                      <a:pt x="6249" y="0"/>
                    </a:moveTo>
                    <a:lnTo>
                      <a:pt x="3811" y="149"/>
                    </a:lnTo>
                    <a:lnTo>
                      <a:pt x="1587" y="1007"/>
                    </a:lnTo>
                    <a:lnTo>
                      <a:pt x="1" y="2480"/>
                    </a:lnTo>
                    <a:lnTo>
                      <a:pt x="21" y="2824"/>
                    </a:lnTo>
                    <a:lnTo>
                      <a:pt x="109" y="4149"/>
                    </a:lnTo>
                    <a:lnTo>
                      <a:pt x="365" y="4195"/>
                    </a:lnTo>
                    <a:lnTo>
                      <a:pt x="365" y="4108"/>
                    </a:lnTo>
                    <a:cubicBezTo>
                      <a:pt x="386" y="4000"/>
                      <a:pt x="386" y="3913"/>
                      <a:pt x="432" y="3810"/>
                    </a:cubicBezTo>
                    <a:lnTo>
                      <a:pt x="432" y="3764"/>
                    </a:lnTo>
                    <a:cubicBezTo>
                      <a:pt x="663" y="2932"/>
                      <a:pt x="1433" y="2203"/>
                      <a:pt x="2614" y="1710"/>
                    </a:cubicBezTo>
                    <a:cubicBezTo>
                      <a:pt x="3581" y="1311"/>
                      <a:pt x="4698" y="1118"/>
                      <a:pt x="5804" y="1118"/>
                    </a:cubicBezTo>
                    <a:cubicBezTo>
                      <a:pt x="7489" y="1118"/>
                      <a:pt x="9148" y="1566"/>
                      <a:pt x="10208" y="2419"/>
                    </a:cubicBezTo>
                    <a:cubicBezTo>
                      <a:pt x="10742" y="2845"/>
                      <a:pt x="11060" y="3317"/>
                      <a:pt x="11189" y="3784"/>
                    </a:cubicBezTo>
                    <a:cubicBezTo>
                      <a:pt x="11235" y="3959"/>
                      <a:pt x="11255" y="4149"/>
                      <a:pt x="11235" y="4324"/>
                    </a:cubicBezTo>
                    <a:lnTo>
                      <a:pt x="11620" y="3595"/>
                    </a:lnTo>
                    <a:lnTo>
                      <a:pt x="11384" y="2588"/>
                    </a:lnTo>
                    <a:lnTo>
                      <a:pt x="11297" y="2203"/>
                    </a:lnTo>
                    <a:lnTo>
                      <a:pt x="10188" y="1048"/>
                    </a:lnTo>
                    <a:lnTo>
                      <a:pt x="7980" y="216"/>
                    </a:lnTo>
                    <a:lnTo>
                      <a:pt x="6249" y="0"/>
                    </a:lnTo>
                    <a:close/>
                  </a:path>
                </a:pathLst>
              </a:custGeom>
              <a:solidFill>
                <a:srgbClr val="475DB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743;p27">
                <a:extLst>
                  <a:ext uri="{FF2B5EF4-FFF2-40B4-BE49-F238E27FC236}">
                    <a16:creationId xmlns="" xmlns:a16="http://schemas.microsoft.com/office/drawing/2014/main" id="{0C3FB373-63F5-4A9B-8F24-575EAD0546C8}"/>
                  </a:ext>
                </a:extLst>
              </p:cNvPr>
              <p:cNvSpPr/>
              <p:nvPr/>
            </p:nvSpPr>
            <p:spPr>
              <a:xfrm>
                <a:off x="2850894" y="1827713"/>
                <a:ext cx="3499500" cy="1828886"/>
              </a:xfrm>
              <a:custGeom>
                <a:avLst/>
                <a:gdLst/>
                <a:ahLst/>
                <a:cxnLst/>
                <a:rect l="l" t="t" r="r" b="b"/>
                <a:pathLst>
                  <a:path w="12581" h="6575" extrusionOk="0">
                    <a:moveTo>
                      <a:pt x="6305" y="1"/>
                    </a:moveTo>
                    <a:cubicBezTo>
                      <a:pt x="5025" y="1"/>
                      <a:pt x="3733" y="225"/>
                      <a:pt x="2614" y="691"/>
                    </a:cubicBezTo>
                    <a:cubicBezTo>
                      <a:pt x="1264" y="1245"/>
                      <a:pt x="366" y="2082"/>
                      <a:pt x="88" y="3042"/>
                    </a:cubicBezTo>
                    <a:cubicBezTo>
                      <a:pt x="47" y="3191"/>
                      <a:pt x="27" y="3345"/>
                      <a:pt x="1" y="3494"/>
                    </a:cubicBezTo>
                    <a:lnTo>
                      <a:pt x="1" y="3622"/>
                    </a:lnTo>
                    <a:lnTo>
                      <a:pt x="1" y="3643"/>
                    </a:lnTo>
                    <a:cubicBezTo>
                      <a:pt x="1" y="3792"/>
                      <a:pt x="27" y="3961"/>
                      <a:pt x="68" y="4115"/>
                    </a:cubicBezTo>
                    <a:cubicBezTo>
                      <a:pt x="109" y="4285"/>
                      <a:pt x="155" y="4454"/>
                      <a:pt x="237" y="4629"/>
                    </a:cubicBezTo>
                    <a:cubicBezTo>
                      <a:pt x="453" y="5034"/>
                      <a:pt x="751" y="5419"/>
                      <a:pt x="1182" y="5758"/>
                    </a:cubicBezTo>
                    <a:cubicBezTo>
                      <a:pt x="1243" y="5784"/>
                      <a:pt x="1285" y="5825"/>
                      <a:pt x="1331" y="5866"/>
                    </a:cubicBezTo>
                    <a:cubicBezTo>
                      <a:pt x="1480" y="5974"/>
                      <a:pt x="1649" y="6102"/>
                      <a:pt x="1844" y="6189"/>
                    </a:cubicBezTo>
                    <a:cubicBezTo>
                      <a:pt x="2080" y="6338"/>
                      <a:pt x="2311" y="6446"/>
                      <a:pt x="2568" y="6554"/>
                    </a:cubicBezTo>
                    <a:lnTo>
                      <a:pt x="3061" y="6169"/>
                    </a:lnTo>
                    <a:cubicBezTo>
                      <a:pt x="2614" y="5974"/>
                      <a:pt x="2209" y="5738"/>
                      <a:pt x="1865" y="5460"/>
                    </a:cubicBezTo>
                    <a:cubicBezTo>
                      <a:pt x="1372" y="5055"/>
                      <a:pt x="1054" y="4603"/>
                      <a:pt x="925" y="4115"/>
                    </a:cubicBezTo>
                    <a:cubicBezTo>
                      <a:pt x="838" y="3792"/>
                      <a:pt x="838" y="3448"/>
                      <a:pt x="925" y="3129"/>
                    </a:cubicBezTo>
                    <a:cubicBezTo>
                      <a:pt x="1007" y="2852"/>
                      <a:pt x="1136" y="2575"/>
                      <a:pt x="1351" y="2318"/>
                    </a:cubicBezTo>
                    <a:cubicBezTo>
                      <a:pt x="1736" y="1825"/>
                      <a:pt x="2337" y="1394"/>
                      <a:pt x="3107" y="1076"/>
                    </a:cubicBezTo>
                    <a:cubicBezTo>
                      <a:pt x="4068" y="679"/>
                      <a:pt x="5178" y="489"/>
                      <a:pt x="6278" y="489"/>
                    </a:cubicBezTo>
                    <a:cubicBezTo>
                      <a:pt x="7969" y="489"/>
                      <a:pt x="9637" y="939"/>
                      <a:pt x="10701" y="1779"/>
                    </a:cubicBezTo>
                    <a:cubicBezTo>
                      <a:pt x="10937" y="1954"/>
                      <a:pt x="11107" y="2144"/>
                      <a:pt x="11256" y="2339"/>
                    </a:cubicBezTo>
                    <a:cubicBezTo>
                      <a:pt x="11707" y="2893"/>
                      <a:pt x="11836" y="3514"/>
                      <a:pt x="11682" y="4089"/>
                    </a:cubicBezTo>
                    <a:cubicBezTo>
                      <a:pt x="11471" y="4906"/>
                      <a:pt x="10722" y="5676"/>
                      <a:pt x="9479" y="6189"/>
                    </a:cubicBezTo>
                    <a:lnTo>
                      <a:pt x="9972" y="6575"/>
                    </a:lnTo>
                    <a:cubicBezTo>
                      <a:pt x="10465" y="6379"/>
                      <a:pt x="10891" y="6123"/>
                      <a:pt x="11256" y="5866"/>
                    </a:cubicBezTo>
                    <a:cubicBezTo>
                      <a:pt x="11769" y="5481"/>
                      <a:pt x="12154" y="5034"/>
                      <a:pt x="12370" y="4582"/>
                    </a:cubicBezTo>
                    <a:cubicBezTo>
                      <a:pt x="12431" y="4413"/>
                      <a:pt x="12498" y="4264"/>
                      <a:pt x="12539" y="4089"/>
                    </a:cubicBezTo>
                    <a:cubicBezTo>
                      <a:pt x="12560" y="3941"/>
                      <a:pt x="12580" y="3771"/>
                      <a:pt x="12580" y="3622"/>
                    </a:cubicBezTo>
                    <a:cubicBezTo>
                      <a:pt x="12580" y="3473"/>
                      <a:pt x="12560" y="3299"/>
                      <a:pt x="12519" y="3150"/>
                    </a:cubicBezTo>
                    <a:lnTo>
                      <a:pt x="12519" y="3129"/>
                    </a:lnTo>
                    <a:cubicBezTo>
                      <a:pt x="12390" y="2575"/>
                      <a:pt x="12026" y="1995"/>
                      <a:pt x="11404" y="1502"/>
                    </a:cubicBezTo>
                    <a:cubicBezTo>
                      <a:pt x="10176" y="522"/>
                      <a:pt x="8256" y="1"/>
                      <a:pt x="6305" y="1"/>
                    </a:cubicBezTo>
                    <a:close/>
                  </a:path>
                </a:pathLst>
              </a:custGeom>
              <a:solidFill>
                <a:srgbClr val="6275C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744;p27">
                <a:extLst>
                  <a:ext uri="{FF2B5EF4-FFF2-40B4-BE49-F238E27FC236}">
                    <a16:creationId xmlns="" xmlns:a16="http://schemas.microsoft.com/office/drawing/2014/main" id="{A58CA399-21CD-4C3D-9FD7-A7266A0FFD01}"/>
                  </a:ext>
                </a:extLst>
              </p:cNvPr>
              <p:cNvSpPr/>
              <p:nvPr/>
            </p:nvSpPr>
            <p:spPr>
              <a:xfrm>
                <a:off x="3345180" y="2108096"/>
                <a:ext cx="2535406" cy="1013050"/>
              </a:xfrm>
              <a:custGeom>
                <a:avLst/>
                <a:gdLst/>
                <a:ahLst/>
                <a:cxnLst/>
                <a:rect l="l" t="t" r="r" b="b"/>
                <a:pathLst>
                  <a:path w="9115" h="3642" extrusionOk="0">
                    <a:moveTo>
                      <a:pt x="3939" y="1"/>
                    </a:moveTo>
                    <a:lnTo>
                      <a:pt x="1541" y="494"/>
                    </a:lnTo>
                    <a:lnTo>
                      <a:pt x="129" y="1844"/>
                    </a:lnTo>
                    <a:lnTo>
                      <a:pt x="108" y="2101"/>
                    </a:lnTo>
                    <a:lnTo>
                      <a:pt x="0" y="3467"/>
                    </a:lnTo>
                    <a:lnTo>
                      <a:pt x="278" y="3513"/>
                    </a:lnTo>
                    <a:cubicBezTo>
                      <a:pt x="278" y="3364"/>
                      <a:pt x="324" y="3236"/>
                      <a:pt x="365" y="3081"/>
                    </a:cubicBezTo>
                    <a:cubicBezTo>
                      <a:pt x="514" y="2635"/>
                      <a:pt x="899" y="2183"/>
                      <a:pt x="1520" y="1824"/>
                    </a:cubicBezTo>
                    <a:cubicBezTo>
                      <a:pt x="2344" y="1351"/>
                      <a:pt x="3430" y="1115"/>
                      <a:pt x="4516" y="1115"/>
                    </a:cubicBezTo>
                    <a:cubicBezTo>
                      <a:pt x="5602" y="1115"/>
                      <a:pt x="6688" y="1351"/>
                      <a:pt x="7512" y="1824"/>
                    </a:cubicBezTo>
                    <a:cubicBezTo>
                      <a:pt x="8133" y="2183"/>
                      <a:pt x="8518" y="2635"/>
                      <a:pt x="8667" y="3081"/>
                    </a:cubicBezTo>
                    <a:cubicBezTo>
                      <a:pt x="8729" y="3277"/>
                      <a:pt x="8749" y="3467"/>
                      <a:pt x="8749" y="3641"/>
                    </a:cubicBezTo>
                    <a:lnTo>
                      <a:pt x="9114" y="2953"/>
                    </a:lnTo>
                    <a:lnTo>
                      <a:pt x="8965" y="2142"/>
                    </a:lnTo>
                    <a:lnTo>
                      <a:pt x="8816" y="1392"/>
                    </a:lnTo>
                    <a:lnTo>
                      <a:pt x="7255" y="473"/>
                    </a:lnTo>
                    <a:lnTo>
                      <a:pt x="5926" y="88"/>
                    </a:lnTo>
                    <a:lnTo>
                      <a:pt x="3939" y="1"/>
                    </a:lnTo>
                    <a:close/>
                  </a:path>
                </a:pathLst>
              </a:custGeom>
              <a:solidFill>
                <a:srgbClr val="475DB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745;p27">
                <a:extLst>
                  <a:ext uri="{FF2B5EF4-FFF2-40B4-BE49-F238E27FC236}">
                    <a16:creationId xmlns="" xmlns:a16="http://schemas.microsoft.com/office/drawing/2014/main" id="{3C6A2135-E7F8-491A-AEB2-3A5BA79F1AEB}"/>
                  </a:ext>
                </a:extLst>
              </p:cNvPr>
              <p:cNvSpPr/>
              <p:nvPr/>
            </p:nvSpPr>
            <p:spPr>
              <a:xfrm>
                <a:off x="3185240" y="2021311"/>
                <a:ext cx="2879486" cy="1629725"/>
              </a:xfrm>
              <a:custGeom>
                <a:avLst/>
                <a:gdLst/>
                <a:ahLst/>
                <a:cxnLst/>
                <a:rect l="l" t="t" r="r" b="b"/>
                <a:pathLst>
                  <a:path w="10352" h="5859" extrusionOk="0">
                    <a:moveTo>
                      <a:pt x="5091" y="1"/>
                    </a:moveTo>
                    <a:cubicBezTo>
                      <a:pt x="3791" y="1"/>
                      <a:pt x="2491" y="285"/>
                      <a:pt x="1495" y="852"/>
                    </a:cubicBezTo>
                    <a:cubicBezTo>
                      <a:pt x="791" y="1258"/>
                      <a:pt x="339" y="1771"/>
                      <a:pt x="129" y="2284"/>
                    </a:cubicBezTo>
                    <a:lnTo>
                      <a:pt x="129" y="2305"/>
                    </a:lnTo>
                    <a:lnTo>
                      <a:pt x="83" y="2433"/>
                    </a:lnTo>
                    <a:cubicBezTo>
                      <a:pt x="41" y="2603"/>
                      <a:pt x="0" y="2777"/>
                      <a:pt x="0" y="2926"/>
                    </a:cubicBezTo>
                    <a:cubicBezTo>
                      <a:pt x="0" y="3096"/>
                      <a:pt x="41" y="3245"/>
                      <a:pt x="83" y="3393"/>
                    </a:cubicBezTo>
                    <a:cubicBezTo>
                      <a:pt x="129" y="3568"/>
                      <a:pt x="190" y="3717"/>
                      <a:pt x="278" y="3866"/>
                    </a:cubicBezTo>
                    <a:cubicBezTo>
                      <a:pt x="468" y="4210"/>
                      <a:pt x="771" y="4528"/>
                      <a:pt x="1176" y="4805"/>
                    </a:cubicBezTo>
                    <a:cubicBezTo>
                      <a:pt x="1284" y="4872"/>
                      <a:pt x="1392" y="4934"/>
                      <a:pt x="1495" y="5001"/>
                    </a:cubicBezTo>
                    <a:cubicBezTo>
                      <a:pt x="2411" y="5538"/>
                      <a:pt x="3685" y="5859"/>
                      <a:pt x="4993" y="5859"/>
                    </a:cubicBezTo>
                    <a:cubicBezTo>
                      <a:pt x="5033" y="5859"/>
                      <a:pt x="5074" y="5859"/>
                      <a:pt x="5114" y="5858"/>
                    </a:cubicBezTo>
                    <a:lnTo>
                      <a:pt x="5114" y="5386"/>
                    </a:lnTo>
                    <a:cubicBezTo>
                      <a:pt x="3980" y="5386"/>
                      <a:pt x="2886" y="5129"/>
                      <a:pt x="2095" y="4657"/>
                    </a:cubicBezTo>
                    <a:cubicBezTo>
                      <a:pt x="1474" y="4292"/>
                      <a:pt x="1089" y="3866"/>
                      <a:pt x="940" y="3393"/>
                    </a:cubicBezTo>
                    <a:cubicBezTo>
                      <a:pt x="771" y="2926"/>
                      <a:pt x="853" y="2454"/>
                      <a:pt x="1176" y="2007"/>
                    </a:cubicBezTo>
                    <a:cubicBezTo>
                      <a:pt x="1392" y="1704"/>
                      <a:pt x="1690" y="1427"/>
                      <a:pt x="2095" y="1191"/>
                    </a:cubicBezTo>
                    <a:cubicBezTo>
                      <a:pt x="2919" y="721"/>
                      <a:pt x="4005" y="486"/>
                      <a:pt x="5091" y="486"/>
                    </a:cubicBezTo>
                    <a:cubicBezTo>
                      <a:pt x="6177" y="486"/>
                      <a:pt x="7263" y="721"/>
                      <a:pt x="8087" y="1191"/>
                    </a:cubicBezTo>
                    <a:cubicBezTo>
                      <a:pt x="8493" y="1427"/>
                      <a:pt x="8791" y="1704"/>
                      <a:pt x="9006" y="2007"/>
                    </a:cubicBezTo>
                    <a:cubicBezTo>
                      <a:pt x="9324" y="2454"/>
                      <a:pt x="9412" y="2926"/>
                      <a:pt x="9242" y="3393"/>
                    </a:cubicBezTo>
                    <a:cubicBezTo>
                      <a:pt x="9093" y="3866"/>
                      <a:pt x="8708" y="4292"/>
                      <a:pt x="8087" y="4657"/>
                    </a:cubicBezTo>
                    <a:lnTo>
                      <a:pt x="8683" y="5001"/>
                    </a:lnTo>
                    <a:cubicBezTo>
                      <a:pt x="8791" y="4934"/>
                      <a:pt x="8898" y="4872"/>
                      <a:pt x="9006" y="4805"/>
                    </a:cubicBezTo>
                    <a:cubicBezTo>
                      <a:pt x="9607" y="4400"/>
                      <a:pt x="9966" y="3907"/>
                      <a:pt x="10095" y="3393"/>
                    </a:cubicBezTo>
                    <a:cubicBezTo>
                      <a:pt x="10351" y="2495"/>
                      <a:pt x="9884" y="1555"/>
                      <a:pt x="8683" y="852"/>
                    </a:cubicBezTo>
                    <a:cubicBezTo>
                      <a:pt x="7689" y="285"/>
                      <a:pt x="6390" y="1"/>
                      <a:pt x="5091" y="1"/>
                    </a:cubicBezTo>
                    <a:close/>
                  </a:path>
                </a:pathLst>
              </a:custGeom>
              <a:solidFill>
                <a:srgbClr val="7888C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3" name="图片 82">
              <a:extLst>
                <a:ext uri="{FF2B5EF4-FFF2-40B4-BE49-F238E27FC236}">
                  <a16:creationId xmlns="" xmlns:a16="http://schemas.microsoft.com/office/drawing/2014/main" id="{E5E742DE-2561-413C-8C2B-818D00C2C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09498" y="2287825"/>
              <a:ext cx="1163627" cy="2447189"/>
            </a:xfrm>
            <a:prstGeom prst="rect">
              <a:avLst/>
            </a:prstGeom>
          </p:spPr>
        </p:pic>
        <p:pic>
          <p:nvPicPr>
            <p:cNvPr id="84" name="图片 83">
              <a:extLst>
                <a:ext uri="{FF2B5EF4-FFF2-40B4-BE49-F238E27FC236}">
                  <a16:creationId xmlns="" xmlns:a16="http://schemas.microsoft.com/office/drawing/2014/main" id="{A162A9F9-D6F8-4571-A26A-27C918F66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5035510" y="2173252"/>
              <a:ext cx="1213118" cy="2071528"/>
            </a:xfrm>
            <a:prstGeom prst="rect">
              <a:avLst/>
            </a:prstGeom>
          </p:spPr>
        </p:pic>
        <p:pic>
          <p:nvPicPr>
            <p:cNvPr id="85" name="图片 84">
              <a:extLst>
                <a:ext uri="{FF2B5EF4-FFF2-40B4-BE49-F238E27FC236}">
                  <a16:creationId xmlns="" xmlns:a16="http://schemas.microsoft.com/office/drawing/2014/main" id="{B32D89ED-E5E1-469F-9D55-32335750C7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75565" y="3904811"/>
              <a:ext cx="377584" cy="495273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="" xmlns:a16="http://schemas.microsoft.com/office/drawing/2014/main" id="{413AF5B4-91F8-479C-8C83-A99263DDE1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8657" y="3795550"/>
              <a:ext cx="396556" cy="538327"/>
            </a:xfrm>
            <a:prstGeom prst="rect">
              <a:avLst/>
            </a:prstGeom>
          </p:spPr>
        </p:pic>
      </p:grpSp>
      <p:sp>
        <p:nvSpPr>
          <p:cNvPr id="92" name="圆角矩形 10">
            <a:extLst>
              <a:ext uri="{FF2B5EF4-FFF2-40B4-BE49-F238E27FC236}">
                <a16:creationId xmlns="" xmlns:a16="http://schemas.microsoft.com/office/drawing/2014/main" id="{32EAE96F-42D8-4D36-AC81-AA8661F8C4B4}"/>
              </a:ext>
            </a:extLst>
          </p:cNvPr>
          <p:cNvSpPr/>
          <p:nvPr/>
        </p:nvSpPr>
        <p:spPr>
          <a:xfrm>
            <a:off x="5532616" y="3012362"/>
            <a:ext cx="1226704" cy="88303"/>
          </a:xfrm>
          <a:prstGeom prst="roundRect">
            <a:avLst>
              <a:gd name="adj" fmla="val 50000"/>
            </a:avLst>
          </a:prstGeom>
          <a:solidFill>
            <a:srgbClr val="304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tx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="" xmlns:a16="http://schemas.microsoft.com/office/drawing/2014/main" id="{973E2DEC-53F5-47B0-9058-CCF52C041422}"/>
              </a:ext>
            </a:extLst>
          </p:cNvPr>
          <p:cNvSpPr txBox="1"/>
          <p:nvPr/>
        </p:nvSpPr>
        <p:spPr>
          <a:xfrm>
            <a:off x="4908775" y="1127396"/>
            <a:ext cx="2646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304086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复杂功能的实现</a:t>
            </a:r>
            <a:endParaRPr lang="zh-CN" altLang="en-US" sz="2400" dirty="0">
              <a:solidFill>
                <a:srgbClr val="304086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</p:txBody>
      </p:sp>
      <p:cxnSp>
        <p:nvCxnSpPr>
          <p:cNvPr id="94" name="直接连接符 93">
            <a:extLst>
              <a:ext uri="{FF2B5EF4-FFF2-40B4-BE49-F238E27FC236}">
                <a16:creationId xmlns="" xmlns:a16="http://schemas.microsoft.com/office/drawing/2014/main" id="{18C60190-484B-4307-93EF-DDDED8189188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783247" y="1783166"/>
            <a:ext cx="95051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华文新魏" pitchFamily="2" charset="-122"/>
                <a:ea typeface="华文新魏" pitchFamily="2" charset="-122"/>
              </a:rPr>
              <a:t>        </a:t>
            </a:r>
            <a:r>
              <a:rPr lang="zh-CN" altLang="zh-CN" sz="2000" dirty="0" smtClean="0">
                <a:latin typeface="华文新魏" pitchFamily="2" charset="-122"/>
                <a:ea typeface="华文新魏" pitchFamily="2" charset="-122"/>
              </a:rPr>
              <a:t>在</a:t>
            </a:r>
            <a:r>
              <a:rPr lang="zh-CN" altLang="zh-CN" sz="2000" dirty="0">
                <a:latin typeface="华文新魏" pitchFamily="2" charset="-122"/>
                <a:ea typeface="华文新魏" pitchFamily="2" charset="-122"/>
              </a:rPr>
              <a:t>使用复杂的组件前，可以先单独做一个</a:t>
            </a:r>
            <a:r>
              <a:rPr lang="en-US" altLang="zh-CN" sz="2000" dirty="0">
                <a:latin typeface="华文新魏" pitchFamily="2" charset="-122"/>
                <a:ea typeface="华文新魏" pitchFamily="2" charset="-122"/>
              </a:rPr>
              <a:t>demo</a:t>
            </a:r>
            <a:r>
              <a:rPr lang="zh-CN" altLang="zh-CN" sz="2000" dirty="0">
                <a:latin typeface="华文新魏" pitchFamily="2" charset="-122"/>
                <a:ea typeface="华文新魏" pitchFamily="2" charset="-122"/>
              </a:rPr>
              <a:t>，预览一下实现效果同时熟悉使用方法，评估一下开发的复杂性与实用性，然后再决定是否实际应用到项目中。在开发前期或者时间紧张的情况下，合理地使用简单的组件进行替换。</a:t>
            </a:r>
            <a:endParaRPr lang="zh-CN" altLang="en-US" sz="2000" dirty="0"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141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">
        <p14:pan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4" grpId="0"/>
      <p:bldP spid="58" grpId="0"/>
      <p:bldP spid="61" grpId="0"/>
      <p:bldP spid="92" grpId="0" animBg="1"/>
      <p:bldP spid="93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平行四边形 73">
            <a:extLst>
              <a:ext uri="{FF2B5EF4-FFF2-40B4-BE49-F238E27FC236}">
                <a16:creationId xmlns="" xmlns:a16="http://schemas.microsoft.com/office/drawing/2014/main" id="{76697D88-A86F-4D35-A8DF-8FA5F519C1E1}"/>
              </a:ext>
            </a:extLst>
          </p:cNvPr>
          <p:cNvSpPr/>
          <p:nvPr/>
        </p:nvSpPr>
        <p:spPr>
          <a:xfrm flipH="1">
            <a:off x="7110804" y="-101600"/>
            <a:ext cx="7518663" cy="7823200"/>
          </a:xfrm>
          <a:prstGeom prst="parallelogram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=""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=""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=""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=""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=""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=""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本框 53">
            <a:extLst>
              <a:ext uri="{FF2B5EF4-FFF2-40B4-BE49-F238E27FC236}">
                <a16:creationId xmlns="" xmlns:a16="http://schemas.microsoft.com/office/drawing/2014/main" id="{9E09DDB9-55CD-4CFF-A755-43C07D52273D}"/>
              </a:ext>
            </a:extLst>
          </p:cNvPr>
          <p:cNvSpPr txBox="1"/>
          <p:nvPr/>
        </p:nvSpPr>
        <p:spPr>
          <a:xfrm>
            <a:off x="660106" y="6282268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rgbClr val="304086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Home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09FBB909-2535-4D58-8878-69D5ABD0B2FE}"/>
              </a:ext>
            </a:extLst>
          </p:cNvPr>
          <p:cNvGrpSpPr/>
          <p:nvPr/>
        </p:nvGrpSpPr>
        <p:grpSpPr>
          <a:xfrm>
            <a:off x="1753065" y="6282268"/>
            <a:ext cx="1299872" cy="331501"/>
            <a:chOff x="7493834" y="319618"/>
            <a:chExt cx="1299872" cy="331501"/>
          </a:xfrm>
        </p:grpSpPr>
        <p:sp>
          <p:nvSpPr>
            <p:cNvPr id="50" name="矩形: 圆角 49">
              <a:extLst>
                <a:ext uri="{FF2B5EF4-FFF2-40B4-BE49-F238E27FC236}">
                  <a16:creationId xmlns="" xmlns:a16="http://schemas.microsoft.com/office/drawing/2014/main" id="{14E61EAF-AED9-41D7-A1ED-CCE2923F0320}"/>
                </a:ext>
              </a:extLst>
            </p:cNvPr>
            <p:cNvSpPr/>
            <p:nvPr/>
          </p:nvSpPr>
          <p:spPr>
            <a:xfrm>
              <a:off x="7493834" y="343342"/>
              <a:ext cx="1299872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="" xmlns:a16="http://schemas.microsoft.com/office/drawing/2014/main" id="{A27AF219-FCB3-41EF-AF97-223B58988EEA}"/>
                </a:ext>
              </a:extLst>
            </p:cNvPr>
            <p:cNvSpPr txBox="1"/>
            <p:nvPr/>
          </p:nvSpPr>
          <p:spPr>
            <a:xfrm>
              <a:off x="7580956" y="319618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</a:rPr>
                <a:t>About Us </a:t>
              </a: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="" xmlns:a16="http://schemas.microsoft.com/office/drawing/2014/main" id="{7C203411-A592-4A13-9CDE-BA1EE0AA9A78}"/>
              </a:ext>
            </a:extLst>
          </p:cNvPr>
          <p:cNvSpPr txBox="1"/>
          <p:nvPr/>
        </p:nvSpPr>
        <p:spPr>
          <a:xfrm>
            <a:off x="3401783" y="6282268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rgbClr val="304086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Portfolio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="" xmlns:a16="http://schemas.microsoft.com/office/drawing/2014/main" id="{840A1167-A006-4F2D-90BD-D71D147ABB50}"/>
              </a:ext>
            </a:extLst>
          </p:cNvPr>
          <p:cNvSpPr txBox="1"/>
          <p:nvPr/>
        </p:nvSpPr>
        <p:spPr>
          <a:xfrm>
            <a:off x="4823919" y="628226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rgbClr val="304086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Contact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E0D9EC9D-A3DA-463B-87FE-E6775F203144}"/>
              </a:ext>
            </a:extLst>
          </p:cNvPr>
          <p:cNvGrpSpPr/>
          <p:nvPr/>
        </p:nvGrpSpPr>
        <p:grpSpPr>
          <a:xfrm>
            <a:off x="6764129" y="2017855"/>
            <a:ext cx="3526554" cy="3473224"/>
            <a:chOff x="7392277" y="2017855"/>
            <a:chExt cx="3526554" cy="3473224"/>
          </a:xfrm>
        </p:grpSpPr>
        <p:sp>
          <p:nvSpPr>
            <p:cNvPr id="23" name="Google Shape;330;p19">
              <a:extLst>
                <a:ext uri="{FF2B5EF4-FFF2-40B4-BE49-F238E27FC236}">
                  <a16:creationId xmlns="" xmlns:a16="http://schemas.microsoft.com/office/drawing/2014/main" id="{D7F7E269-6987-4814-947E-2366DB9F3253}"/>
                </a:ext>
              </a:extLst>
            </p:cNvPr>
            <p:cNvSpPr/>
            <p:nvPr/>
          </p:nvSpPr>
          <p:spPr>
            <a:xfrm>
              <a:off x="8613552" y="2499941"/>
              <a:ext cx="390518" cy="1547095"/>
            </a:xfrm>
            <a:custGeom>
              <a:avLst/>
              <a:gdLst/>
              <a:ahLst/>
              <a:cxnLst/>
              <a:rect l="l" t="t" r="r" b="b"/>
              <a:pathLst>
                <a:path w="20335" h="80560" extrusionOk="0">
                  <a:moveTo>
                    <a:pt x="185" y="0"/>
                  </a:moveTo>
                  <a:lnTo>
                    <a:pt x="0" y="51279"/>
                  </a:lnTo>
                  <a:lnTo>
                    <a:pt x="20038" y="80560"/>
                  </a:lnTo>
                  <a:lnTo>
                    <a:pt x="20334" y="29429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3040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331;p19">
              <a:extLst>
                <a:ext uri="{FF2B5EF4-FFF2-40B4-BE49-F238E27FC236}">
                  <a16:creationId xmlns="" xmlns:a16="http://schemas.microsoft.com/office/drawing/2014/main" id="{0C63C2FA-D764-41BD-A55F-51916A50BA67}"/>
                </a:ext>
              </a:extLst>
            </p:cNvPr>
            <p:cNvSpPr/>
            <p:nvPr/>
          </p:nvSpPr>
          <p:spPr>
            <a:xfrm>
              <a:off x="8992604" y="3035202"/>
              <a:ext cx="544575" cy="1018152"/>
            </a:xfrm>
            <a:custGeom>
              <a:avLst/>
              <a:gdLst/>
              <a:ahLst/>
              <a:cxnLst/>
              <a:rect l="l" t="t" r="r" b="b"/>
              <a:pathLst>
                <a:path w="28357" h="53017" extrusionOk="0">
                  <a:moveTo>
                    <a:pt x="10463" y="0"/>
                  </a:moveTo>
                  <a:cubicBezTo>
                    <a:pt x="9871" y="0"/>
                    <a:pt x="9243" y="148"/>
                    <a:pt x="8614" y="148"/>
                  </a:cubicBezTo>
                  <a:lnTo>
                    <a:pt x="8023" y="148"/>
                  </a:lnTo>
                  <a:cubicBezTo>
                    <a:pt x="7542" y="148"/>
                    <a:pt x="7099" y="333"/>
                    <a:pt x="6618" y="333"/>
                  </a:cubicBezTo>
                  <a:lnTo>
                    <a:pt x="6027" y="333"/>
                  </a:lnTo>
                  <a:cubicBezTo>
                    <a:pt x="5250" y="481"/>
                    <a:pt x="4622" y="481"/>
                    <a:pt x="3993" y="629"/>
                  </a:cubicBezTo>
                  <a:lnTo>
                    <a:pt x="3697" y="629"/>
                  </a:lnTo>
                  <a:cubicBezTo>
                    <a:pt x="2921" y="776"/>
                    <a:pt x="2329" y="924"/>
                    <a:pt x="1553" y="924"/>
                  </a:cubicBezTo>
                  <a:cubicBezTo>
                    <a:pt x="1405" y="924"/>
                    <a:pt x="1405" y="1072"/>
                    <a:pt x="1220" y="1072"/>
                  </a:cubicBezTo>
                  <a:cubicBezTo>
                    <a:pt x="925" y="1072"/>
                    <a:pt x="629" y="1072"/>
                    <a:pt x="296" y="1257"/>
                  </a:cubicBezTo>
                  <a:lnTo>
                    <a:pt x="0" y="52388"/>
                  </a:lnTo>
                  <a:cubicBezTo>
                    <a:pt x="481" y="52388"/>
                    <a:pt x="925" y="52240"/>
                    <a:pt x="1405" y="52240"/>
                  </a:cubicBezTo>
                  <a:cubicBezTo>
                    <a:pt x="1997" y="52092"/>
                    <a:pt x="2773" y="51907"/>
                    <a:pt x="3549" y="51759"/>
                  </a:cubicBezTo>
                  <a:lnTo>
                    <a:pt x="3845" y="51759"/>
                  </a:lnTo>
                  <a:cubicBezTo>
                    <a:pt x="4474" y="51759"/>
                    <a:pt x="5102" y="51611"/>
                    <a:pt x="5842" y="51611"/>
                  </a:cubicBezTo>
                  <a:cubicBezTo>
                    <a:pt x="6027" y="51611"/>
                    <a:pt x="6174" y="51463"/>
                    <a:pt x="6470" y="51463"/>
                  </a:cubicBezTo>
                  <a:lnTo>
                    <a:pt x="7690" y="51463"/>
                  </a:lnTo>
                  <a:cubicBezTo>
                    <a:pt x="8023" y="51315"/>
                    <a:pt x="8171" y="51315"/>
                    <a:pt x="8467" y="51315"/>
                  </a:cubicBezTo>
                  <a:lnTo>
                    <a:pt x="10315" y="51315"/>
                  </a:lnTo>
                  <a:cubicBezTo>
                    <a:pt x="11091" y="51168"/>
                    <a:pt x="11720" y="51168"/>
                    <a:pt x="12312" y="51168"/>
                  </a:cubicBezTo>
                  <a:lnTo>
                    <a:pt x="14160" y="51168"/>
                  </a:lnTo>
                  <a:cubicBezTo>
                    <a:pt x="14493" y="51168"/>
                    <a:pt x="14641" y="51315"/>
                    <a:pt x="14936" y="51315"/>
                  </a:cubicBezTo>
                  <a:lnTo>
                    <a:pt x="16785" y="51315"/>
                  </a:lnTo>
                  <a:cubicBezTo>
                    <a:pt x="17118" y="51315"/>
                    <a:pt x="17561" y="51315"/>
                    <a:pt x="17857" y="51463"/>
                  </a:cubicBezTo>
                  <a:lnTo>
                    <a:pt x="18634" y="51463"/>
                  </a:lnTo>
                  <a:cubicBezTo>
                    <a:pt x="18966" y="51463"/>
                    <a:pt x="19410" y="51611"/>
                    <a:pt x="19706" y="51611"/>
                  </a:cubicBezTo>
                  <a:lnTo>
                    <a:pt x="20482" y="51611"/>
                  </a:lnTo>
                  <a:cubicBezTo>
                    <a:pt x="20815" y="51759"/>
                    <a:pt x="21111" y="51759"/>
                    <a:pt x="21554" y="51759"/>
                  </a:cubicBezTo>
                  <a:cubicBezTo>
                    <a:pt x="21739" y="51759"/>
                    <a:pt x="22035" y="51907"/>
                    <a:pt x="22331" y="51907"/>
                  </a:cubicBezTo>
                  <a:cubicBezTo>
                    <a:pt x="22663" y="51907"/>
                    <a:pt x="22959" y="52092"/>
                    <a:pt x="23403" y="52092"/>
                  </a:cubicBezTo>
                  <a:cubicBezTo>
                    <a:pt x="23735" y="52092"/>
                    <a:pt x="23883" y="52240"/>
                    <a:pt x="24179" y="52240"/>
                  </a:cubicBezTo>
                  <a:cubicBezTo>
                    <a:pt x="24512" y="52240"/>
                    <a:pt x="24955" y="52388"/>
                    <a:pt x="25251" y="52388"/>
                  </a:cubicBezTo>
                  <a:cubicBezTo>
                    <a:pt x="25436" y="52535"/>
                    <a:pt x="25732" y="52535"/>
                    <a:pt x="26028" y="52535"/>
                  </a:cubicBezTo>
                  <a:cubicBezTo>
                    <a:pt x="26656" y="52683"/>
                    <a:pt x="27433" y="52831"/>
                    <a:pt x="28209" y="53016"/>
                  </a:cubicBezTo>
                  <a:lnTo>
                    <a:pt x="28357" y="1849"/>
                  </a:lnTo>
                  <a:cubicBezTo>
                    <a:pt x="27580" y="1701"/>
                    <a:pt x="26952" y="1553"/>
                    <a:pt x="26176" y="1405"/>
                  </a:cubicBezTo>
                  <a:lnTo>
                    <a:pt x="25880" y="1405"/>
                  </a:lnTo>
                  <a:cubicBezTo>
                    <a:pt x="25732" y="1257"/>
                    <a:pt x="25584" y="1257"/>
                    <a:pt x="25436" y="1257"/>
                  </a:cubicBezTo>
                  <a:cubicBezTo>
                    <a:pt x="25103" y="1072"/>
                    <a:pt x="24660" y="1072"/>
                    <a:pt x="24327" y="1072"/>
                  </a:cubicBezTo>
                  <a:cubicBezTo>
                    <a:pt x="24031" y="924"/>
                    <a:pt x="23883" y="924"/>
                    <a:pt x="23588" y="924"/>
                  </a:cubicBezTo>
                  <a:cubicBezTo>
                    <a:pt x="23255" y="776"/>
                    <a:pt x="22811" y="776"/>
                    <a:pt x="22478" y="776"/>
                  </a:cubicBezTo>
                  <a:cubicBezTo>
                    <a:pt x="22331" y="776"/>
                    <a:pt x="22183" y="629"/>
                    <a:pt x="22035" y="629"/>
                  </a:cubicBezTo>
                  <a:lnTo>
                    <a:pt x="21739" y="629"/>
                  </a:lnTo>
                  <a:cubicBezTo>
                    <a:pt x="21406" y="629"/>
                    <a:pt x="20963" y="481"/>
                    <a:pt x="20630" y="481"/>
                  </a:cubicBezTo>
                  <a:cubicBezTo>
                    <a:pt x="20334" y="481"/>
                    <a:pt x="20186" y="481"/>
                    <a:pt x="19891" y="333"/>
                  </a:cubicBezTo>
                  <a:lnTo>
                    <a:pt x="18781" y="333"/>
                  </a:lnTo>
                  <a:cubicBezTo>
                    <a:pt x="18634" y="333"/>
                    <a:pt x="18486" y="333"/>
                    <a:pt x="18338" y="148"/>
                  </a:cubicBezTo>
                  <a:lnTo>
                    <a:pt x="16193" y="148"/>
                  </a:lnTo>
                  <a:cubicBezTo>
                    <a:pt x="15861" y="0"/>
                    <a:pt x="15417" y="0"/>
                    <a:pt x="15084" y="0"/>
                  </a:cubicBezTo>
                  <a:close/>
                </a:path>
              </a:pathLst>
            </a:custGeom>
            <a:solidFill>
              <a:srgbClr val="3040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332;p19">
              <a:extLst>
                <a:ext uri="{FF2B5EF4-FFF2-40B4-BE49-F238E27FC236}">
                  <a16:creationId xmlns="" xmlns:a16="http://schemas.microsoft.com/office/drawing/2014/main" id="{0796C946-7FAB-4CEE-95A8-8EEE1C1E1BE1}"/>
                </a:ext>
              </a:extLst>
            </p:cNvPr>
            <p:cNvSpPr/>
            <p:nvPr/>
          </p:nvSpPr>
          <p:spPr>
            <a:xfrm>
              <a:off x="8611343" y="2436047"/>
              <a:ext cx="1339765" cy="640423"/>
            </a:xfrm>
            <a:custGeom>
              <a:avLst/>
              <a:gdLst/>
              <a:ahLst/>
              <a:cxnLst/>
              <a:rect l="l" t="t" r="r" b="b"/>
              <a:pathLst>
                <a:path w="69764" h="33348" extrusionOk="0">
                  <a:moveTo>
                    <a:pt x="32337" y="1"/>
                  </a:moveTo>
                  <a:cubicBezTo>
                    <a:pt x="21227" y="1"/>
                    <a:pt x="10286" y="1152"/>
                    <a:pt x="0" y="3327"/>
                  </a:cubicBezTo>
                  <a:lnTo>
                    <a:pt x="20149" y="32756"/>
                  </a:lnTo>
                  <a:cubicBezTo>
                    <a:pt x="24221" y="31969"/>
                    <a:pt x="28554" y="31546"/>
                    <a:pt x="32950" y="31546"/>
                  </a:cubicBezTo>
                  <a:cubicBezTo>
                    <a:pt x="38055" y="31546"/>
                    <a:pt x="43244" y="32116"/>
                    <a:pt x="48210" y="33348"/>
                  </a:cubicBezTo>
                  <a:lnTo>
                    <a:pt x="69764" y="4547"/>
                  </a:lnTo>
                  <a:cubicBezTo>
                    <a:pt x="57534" y="1456"/>
                    <a:pt x="44829" y="1"/>
                    <a:pt x="32337" y="1"/>
                  </a:cubicBezTo>
                  <a:close/>
                </a:path>
              </a:pathLst>
            </a:custGeom>
            <a:solidFill>
              <a:srgbClr val="3F54A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333;p19">
              <a:extLst>
                <a:ext uri="{FF2B5EF4-FFF2-40B4-BE49-F238E27FC236}">
                  <a16:creationId xmlns="" xmlns:a16="http://schemas.microsoft.com/office/drawing/2014/main" id="{20720861-2181-412E-8E36-B5AEDA14D620}"/>
                </a:ext>
              </a:extLst>
            </p:cNvPr>
            <p:cNvSpPr/>
            <p:nvPr/>
          </p:nvSpPr>
          <p:spPr>
            <a:xfrm>
              <a:off x="9004666" y="2635542"/>
              <a:ext cx="348634" cy="43095"/>
            </a:xfrm>
            <a:custGeom>
              <a:avLst/>
              <a:gdLst/>
              <a:ahLst/>
              <a:cxnLst/>
              <a:rect l="l" t="t" r="r" b="b"/>
              <a:pathLst>
                <a:path w="18154" h="2244" extrusionOk="0">
                  <a:moveTo>
                    <a:pt x="16785" y="1"/>
                  </a:moveTo>
                  <a:lnTo>
                    <a:pt x="1221" y="925"/>
                  </a:lnTo>
                  <a:cubicBezTo>
                    <a:pt x="444" y="925"/>
                    <a:pt x="1" y="1258"/>
                    <a:pt x="149" y="1554"/>
                  </a:cubicBezTo>
                  <a:cubicBezTo>
                    <a:pt x="149" y="1849"/>
                    <a:pt x="297" y="1849"/>
                    <a:pt x="444" y="2034"/>
                  </a:cubicBezTo>
                  <a:cubicBezTo>
                    <a:pt x="680" y="2139"/>
                    <a:pt x="897" y="2243"/>
                    <a:pt x="1108" y="2243"/>
                  </a:cubicBezTo>
                  <a:cubicBezTo>
                    <a:pt x="1195" y="2243"/>
                    <a:pt x="1282" y="2225"/>
                    <a:pt x="1369" y="2182"/>
                  </a:cubicBezTo>
                  <a:lnTo>
                    <a:pt x="16933" y="1258"/>
                  </a:lnTo>
                  <a:cubicBezTo>
                    <a:pt x="17562" y="1258"/>
                    <a:pt x="18153" y="925"/>
                    <a:pt x="18006" y="629"/>
                  </a:cubicBezTo>
                  <a:cubicBezTo>
                    <a:pt x="18006" y="481"/>
                    <a:pt x="17858" y="334"/>
                    <a:pt x="17710" y="186"/>
                  </a:cubicBezTo>
                  <a:cubicBezTo>
                    <a:pt x="17414" y="1"/>
                    <a:pt x="17081" y="1"/>
                    <a:pt x="167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334;p19">
              <a:extLst>
                <a:ext uri="{FF2B5EF4-FFF2-40B4-BE49-F238E27FC236}">
                  <a16:creationId xmlns="" xmlns:a16="http://schemas.microsoft.com/office/drawing/2014/main" id="{EDA948B1-C22E-4C5C-AD81-E7CE3327716E}"/>
                </a:ext>
              </a:extLst>
            </p:cNvPr>
            <p:cNvSpPr/>
            <p:nvPr/>
          </p:nvSpPr>
          <p:spPr>
            <a:xfrm>
              <a:off x="9030937" y="2795302"/>
              <a:ext cx="83097" cy="44747"/>
            </a:xfrm>
            <a:custGeom>
              <a:avLst/>
              <a:gdLst/>
              <a:ahLst/>
              <a:cxnLst/>
              <a:rect l="l" t="t" r="r" b="b"/>
              <a:pathLst>
                <a:path w="4327" h="2330" extrusionOk="0">
                  <a:moveTo>
                    <a:pt x="1997" y="0"/>
                  </a:moveTo>
                  <a:cubicBezTo>
                    <a:pt x="925" y="185"/>
                    <a:pt x="1" y="629"/>
                    <a:pt x="149" y="1257"/>
                  </a:cubicBezTo>
                  <a:cubicBezTo>
                    <a:pt x="333" y="1553"/>
                    <a:pt x="481" y="1849"/>
                    <a:pt x="777" y="2034"/>
                  </a:cubicBezTo>
                  <a:cubicBezTo>
                    <a:pt x="1258" y="2329"/>
                    <a:pt x="1849" y="2329"/>
                    <a:pt x="2478" y="2329"/>
                  </a:cubicBezTo>
                  <a:cubicBezTo>
                    <a:pt x="3550" y="2329"/>
                    <a:pt x="4326" y="1701"/>
                    <a:pt x="4178" y="1109"/>
                  </a:cubicBezTo>
                  <a:cubicBezTo>
                    <a:pt x="4178" y="777"/>
                    <a:pt x="4031" y="629"/>
                    <a:pt x="3550" y="333"/>
                  </a:cubicBezTo>
                  <a:cubicBezTo>
                    <a:pt x="3254" y="185"/>
                    <a:pt x="2626" y="0"/>
                    <a:pt x="19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335;p19">
              <a:extLst>
                <a:ext uri="{FF2B5EF4-FFF2-40B4-BE49-F238E27FC236}">
                  <a16:creationId xmlns="" xmlns:a16="http://schemas.microsoft.com/office/drawing/2014/main" id="{4C5A7EE1-0DEF-4B57-9FC5-6C0B7A64734D}"/>
                </a:ext>
              </a:extLst>
            </p:cNvPr>
            <p:cNvSpPr/>
            <p:nvPr/>
          </p:nvSpPr>
          <p:spPr>
            <a:xfrm>
              <a:off x="9220502" y="2783933"/>
              <a:ext cx="83097" cy="45149"/>
            </a:xfrm>
            <a:custGeom>
              <a:avLst/>
              <a:gdLst/>
              <a:ahLst/>
              <a:cxnLst/>
              <a:rect l="l" t="t" r="r" b="b"/>
              <a:pathLst>
                <a:path w="4327" h="2351" extrusionOk="0">
                  <a:moveTo>
                    <a:pt x="1997" y="1"/>
                  </a:moveTo>
                  <a:cubicBezTo>
                    <a:pt x="777" y="149"/>
                    <a:pt x="1" y="777"/>
                    <a:pt x="149" y="1369"/>
                  </a:cubicBezTo>
                  <a:cubicBezTo>
                    <a:pt x="149" y="1516"/>
                    <a:pt x="445" y="1849"/>
                    <a:pt x="777" y="1997"/>
                  </a:cubicBezTo>
                  <a:cubicBezTo>
                    <a:pt x="1102" y="2214"/>
                    <a:pt x="1447" y="2351"/>
                    <a:pt x="1840" y="2351"/>
                  </a:cubicBezTo>
                  <a:cubicBezTo>
                    <a:pt x="1984" y="2351"/>
                    <a:pt x="2135" y="2333"/>
                    <a:pt x="2293" y="2293"/>
                  </a:cubicBezTo>
                  <a:cubicBezTo>
                    <a:pt x="3550" y="2293"/>
                    <a:pt x="4326" y="1701"/>
                    <a:pt x="4142" y="1073"/>
                  </a:cubicBezTo>
                  <a:cubicBezTo>
                    <a:pt x="4142" y="777"/>
                    <a:pt x="3846" y="592"/>
                    <a:pt x="3550" y="444"/>
                  </a:cubicBezTo>
                  <a:cubicBezTo>
                    <a:pt x="3217" y="149"/>
                    <a:pt x="2626" y="1"/>
                    <a:pt x="19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336;p19">
              <a:extLst>
                <a:ext uri="{FF2B5EF4-FFF2-40B4-BE49-F238E27FC236}">
                  <a16:creationId xmlns="" xmlns:a16="http://schemas.microsoft.com/office/drawing/2014/main" id="{92FFDAD9-0D68-46D8-A0B0-D9A3560413E3}"/>
                </a:ext>
              </a:extLst>
            </p:cNvPr>
            <p:cNvSpPr/>
            <p:nvPr/>
          </p:nvSpPr>
          <p:spPr>
            <a:xfrm>
              <a:off x="9043016" y="2695191"/>
              <a:ext cx="269109" cy="39542"/>
            </a:xfrm>
            <a:custGeom>
              <a:avLst/>
              <a:gdLst/>
              <a:ahLst/>
              <a:cxnLst/>
              <a:rect l="l" t="t" r="r" b="b"/>
              <a:pathLst>
                <a:path w="14013" h="2059" extrusionOk="0">
                  <a:moveTo>
                    <a:pt x="12644" y="0"/>
                  </a:moveTo>
                  <a:lnTo>
                    <a:pt x="1220" y="777"/>
                  </a:lnTo>
                  <a:cubicBezTo>
                    <a:pt x="444" y="777"/>
                    <a:pt x="0" y="1073"/>
                    <a:pt x="148" y="1516"/>
                  </a:cubicBezTo>
                  <a:cubicBezTo>
                    <a:pt x="148" y="1701"/>
                    <a:pt x="296" y="1701"/>
                    <a:pt x="444" y="1849"/>
                  </a:cubicBezTo>
                  <a:cubicBezTo>
                    <a:pt x="679" y="1953"/>
                    <a:pt x="896" y="2058"/>
                    <a:pt x="1107" y="2058"/>
                  </a:cubicBezTo>
                  <a:cubicBezTo>
                    <a:pt x="1195" y="2058"/>
                    <a:pt x="1281" y="2040"/>
                    <a:pt x="1368" y="1997"/>
                  </a:cubicBezTo>
                  <a:lnTo>
                    <a:pt x="12792" y="1368"/>
                  </a:lnTo>
                  <a:cubicBezTo>
                    <a:pt x="13384" y="1368"/>
                    <a:pt x="14012" y="1073"/>
                    <a:pt x="13864" y="592"/>
                  </a:cubicBezTo>
                  <a:cubicBezTo>
                    <a:pt x="13864" y="444"/>
                    <a:pt x="13716" y="296"/>
                    <a:pt x="13568" y="296"/>
                  </a:cubicBezTo>
                  <a:cubicBezTo>
                    <a:pt x="13236" y="148"/>
                    <a:pt x="12940" y="0"/>
                    <a:pt x="12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337;p19">
              <a:extLst>
                <a:ext uri="{FF2B5EF4-FFF2-40B4-BE49-F238E27FC236}">
                  <a16:creationId xmlns="" xmlns:a16="http://schemas.microsoft.com/office/drawing/2014/main" id="{A2415287-4A38-4665-8B8F-28607F39C3EE}"/>
                </a:ext>
              </a:extLst>
            </p:cNvPr>
            <p:cNvSpPr/>
            <p:nvPr/>
          </p:nvSpPr>
          <p:spPr>
            <a:xfrm>
              <a:off x="9087033" y="2614955"/>
              <a:ext cx="435245" cy="170168"/>
            </a:xfrm>
            <a:custGeom>
              <a:avLst/>
              <a:gdLst/>
              <a:ahLst/>
              <a:cxnLst/>
              <a:rect l="l" t="t" r="r" b="b"/>
              <a:pathLst>
                <a:path w="22664" h="8861" extrusionOk="0">
                  <a:moveTo>
                    <a:pt x="21259" y="1"/>
                  </a:moveTo>
                  <a:lnTo>
                    <a:pt x="17266" y="149"/>
                  </a:lnTo>
                  <a:cubicBezTo>
                    <a:pt x="16637" y="149"/>
                    <a:pt x="16046" y="481"/>
                    <a:pt x="15898" y="777"/>
                  </a:cubicBezTo>
                  <a:lnTo>
                    <a:pt x="12201" y="6323"/>
                  </a:lnTo>
                  <a:cubicBezTo>
                    <a:pt x="11868" y="6618"/>
                    <a:pt x="11276" y="6951"/>
                    <a:pt x="10648" y="6951"/>
                  </a:cubicBezTo>
                  <a:lnTo>
                    <a:pt x="1110" y="7543"/>
                  </a:lnTo>
                  <a:cubicBezTo>
                    <a:pt x="481" y="7543"/>
                    <a:pt x="0" y="7875"/>
                    <a:pt x="0" y="8171"/>
                  </a:cubicBezTo>
                  <a:cubicBezTo>
                    <a:pt x="185" y="8467"/>
                    <a:pt x="185" y="8467"/>
                    <a:pt x="481" y="8652"/>
                  </a:cubicBezTo>
                  <a:cubicBezTo>
                    <a:pt x="586" y="8756"/>
                    <a:pt x="764" y="8861"/>
                    <a:pt x="1030" y="8861"/>
                  </a:cubicBezTo>
                  <a:cubicBezTo>
                    <a:pt x="1140" y="8861"/>
                    <a:pt x="1264" y="8843"/>
                    <a:pt x="1405" y="8800"/>
                  </a:cubicBezTo>
                  <a:lnTo>
                    <a:pt x="12349" y="8171"/>
                  </a:lnTo>
                  <a:cubicBezTo>
                    <a:pt x="12940" y="8171"/>
                    <a:pt x="13569" y="7875"/>
                    <a:pt x="13717" y="7543"/>
                  </a:cubicBezTo>
                  <a:lnTo>
                    <a:pt x="17414" y="2182"/>
                  </a:lnTo>
                  <a:cubicBezTo>
                    <a:pt x="17746" y="1701"/>
                    <a:pt x="18338" y="1553"/>
                    <a:pt x="18966" y="1406"/>
                  </a:cubicBezTo>
                  <a:lnTo>
                    <a:pt x="21591" y="1258"/>
                  </a:lnTo>
                  <a:cubicBezTo>
                    <a:pt x="22183" y="1258"/>
                    <a:pt x="22663" y="925"/>
                    <a:pt x="22663" y="629"/>
                  </a:cubicBezTo>
                  <a:cubicBezTo>
                    <a:pt x="22516" y="481"/>
                    <a:pt x="22516" y="333"/>
                    <a:pt x="22183" y="149"/>
                  </a:cubicBezTo>
                  <a:cubicBezTo>
                    <a:pt x="22035" y="1"/>
                    <a:pt x="21739" y="1"/>
                    <a:pt x="212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345;p19">
              <a:extLst>
                <a:ext uri="{FF2B5EF4-FFF2-40B4-BE49-F238E27FC236}">
                  <a16:creationId xmlns="" xmlns:a16="http://schemas.microsoft.com/office/drawing/2014/main" id="{CF5ACEC7-8434-4C67-B689-D5A682B132CA}"/>
                </a:ext>
              </a:extLst>
            </p:cNvPr>
            <p:cNvSpPr/>
            <p:nvPr/>
          </p:nvSpPr>
          <p:spPr>
            <a:xfrm>
              <a:off x="7593210" y="2721462"/>
              <a:ext cx="1405098" cy="801604"/>
            </a:xfrm>
            <a:custGeom>
              <a:avLst/>
              <a:gdLst/>
              <a:ahLst/>
              <a:cxnLst/>
              <a:rect l="l" t="t" r="r" b="b"/>
              <a:pathLst>
                <a:path w="73166" h="41741" extrusionOk="0">
                  <a:moveTo>
                    <a:pt x="53016" y="0"/>
                  </a:moveTo>
                  <a:cubicBezTo>
                    <a:pt x="30057" y="4954"/>
                    <a:pt x="10500" y="15121"/>
                    <a:pt x="0" y="29133"/>
                  </a:cubicBezTo>
                  <a:lnTo>
                    <a:pt x="50058" y="41740"/>
                  </a:lnTo>
                  <a:cubicBezTo>
                    <a:pt x="54532" y="35603"/>
                    <a:pt x="63183" y="31278"/>
                    <a:pt x="73165" y="29281"/>
                  </a:cubicBezTo>
                  <a:lnTo>
                    <a:pt x="53016" y="0"/>
                  </a:lnTo>
                  <a:close/>
                </a:path>
              </a:pathLst>
            </a:custGeom>
            <a:solidFill>
              <a:srgbClr val="475D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346;p19">
              <a:extLst>
                <a:ext uri="{FF2B5EF4-FFF2-40B4-BE49-F238E27FC236}">
                  <a16:creationId xmlns="" xmlns:a16="http://schemas.microsoft.com/office/drawing/2014/main" id="{ED563CC6-4250-44E5-B01E-767474B66D8C}"/>
                </a:ext>
              </a:extLst>
            </p:cNvPr>
            <p:cNvSpPr/>
            <p:nvPr/>
          </p:nvSpPr>
          <p:spPr>
            <a:xfrm>
              <a:off x="8551694" y="3278020"/>
              <a:ext cx="446614" cy="999677"/>
            </a:xfrm>
            <a:custGeom>
              <a:avLst/>
              <a:gdLst/>
              <a:ahLst/>
              <a:cxnLst/>
              <a:rect l="l" t="t" r="r" b="b"/>
              <a:pathLst>
                <a:path w="23256" h="52055" extrusionOk="0">
                  <a:moveTo>
                    <a:pt x="23255" y="0"/>
                  </a:moveTo>
                  <a:cubicBezTo>
                    <a:pt x="22664" y="148"/>
                    <a:pt x="22035" y="296"/>
                    <a:pt x="21407" y="444"/>
                  </a:cubicBezTo>
                  <a:cubicBezTo>
                    <a:pt x="21259" y="444"/>
                    <a:pt x="21111" y="444"/>
                    <a:pt x="20963" y="629"/>
                  </a:cubicBezTo>
                  <a:cubicBezTo>
                    <a:pt x="20482" y="629"/>
                    <a:pt x="20186" y="776"/>
                    <a:pt x="19743" y="924"/>
                  </a:cubicBezTo>
                  <a:cubicBezTo>
                    <a:pt x="19558" y="924"/>
                    <a:pt x="19262" y="924"/>
                    <a:pt x="19114" y="1072"/>
                  </a:cubicBezTo>
                  <a:cubicBezTo>
                    <a:pt x="18819" y="1072"/>
                    <a:pt x="18338" y="1220"/>
                    <a:pt x="18042" y="1368"/>
                  </a:cubicBezTo>
                  <a:cubicBezTo>
                    <a:pt x="17894" y="1368"/>
                    <a:pt x="17562" y="1368"/>
                    <a:pt x="17414" y="1553"/>
                  </a:cubicBezTo>
                  <a:cubicBezTo>
                    <a:pt x="17266" y="1553"/>
                    <a:pt x="17118" y="1701"/>
                    <a:pt x="16970" y="1701"/>
                  </a:cubicBezTo>
                  <a:cubicBezTo>
                    <a:pt x="16637" y="1701"/>
                    <a:pt x="16489" y="1849"/>
                    <a:pt x="16342" y="1849"/>
                  </a:cubicBezTo>
                  <a:cubicBezTo>
                    <a:pt x="16194" y="1997"/>
                    <a:pt x="16046" y="1997"/>
                    <a:pt x="15861" y="1997"/>
                  </a:cubicBezTo>
                  <a:cubicBezTo>
                    <a:pt x="15417" y="2144"/>
                    <a:pt x="14789" y="2292"/>
                    <a:pt x="14345" y="2625"/>
                  </a:cubicBezTo>
                  <a:lnTo>
                    <a:pt x="14197" y="2625"/>
                  </a:lnTo>
                  <a:cubicBezTo>
                    <a:pt x="13717" y="2773"/>
                    <a:pt x="13273" y="2921"/>
                    <a:pt x="12940" y="3069"/>
                  </a:cubicBezTo>
                  <a:cubicBezTo>
                    <a:pt x="12792" y="3217"/>
                    <a:pt x="12644" y="3217"/>
                    <a:pt x="12497" y="3401"/>
                  </a:cubicBezTo>
                  <a:cubicBezTo>
                    <a:pt x="12164" y="3549"/>
                    <a:pt x="11720" y="3697"/>
                    <a:pt x="11424" y="3845"/>
                  </a:cubicBezTo>
                  <a:cubicBezTo>
                    <a:pt x="11240" y="3845"/>
                    <a:pt x="11092" y="3993"/>
                    <a:pt x="11092" y="3993"/>
                  </a:cubicBezTo>
                  <a:cubicBezTo>
                    <a:pt x="10648" y="4141"/>
                    <a:pt x="10167" y="4474"/>
                    <a:pt x="9724" y="4621"/>
                  </a:cubicBezTo>
                  <a:cubicBezTo>
                    <a:pt x="9576" y="4769"/>
                    <a:pt x="9576" y="4769"/>
                    <a:pt x="9391" y="4769"/>
                  </a:cubicBezTo>
                  <a:cubicBezTo>
                    <a:pt x="9095" y="5065"/>
                    <a:pt x="8652" y="5250"/>
                    <a:pt x="8319" y="5398"/>
                  </a:cubicBezTo>
                  <a:cubicBezTo>
                    <a:pt x="8319" y="5398"/>
                    <a:pt x="8171" y="5546"/>
                    <a:pt x="8023" y="5546"/>
                  </a:cubicBezTo>
                  <a:cubicBezTo>
                    <a:pt x="7875" y="5694"/>
                    <a:pt x="7875" y="5694"/>
                    <a:pt x="7727" y="5694"/>
                  </a:cubicBezTo>
                  <a:cubicBezTo>
                    <a:pt x="7543" y="5841"/>
                    <a:pt x="7395" y="5989"/>
                    <a:pt x="7247" y="5989"/>
                  </a:cubicBezTo>
                  <a:cubicBezTo>
                    <a:pt x="7099" y="6174"/>
                    <a:pt x="6803" y="6322"/>
                    <a:pt x="6618" y="6470"/>
                  </a:cubicBezTo>
                  <a:cubicBezTo>
                    <a:pt x="6322" y="6618"/>
                    <a:pt x="6175" y="6766"/>
                    <a:pt x="5879" y="6914"/>
                  </a:cubicBezTo>
                  <a:cubicBezTo>
                    <a:pt x="5694" y="7098"/>
                    <a:pt x="5546" y="7246"/>
                    <a:pt x="5398" y="7394"/>
                  </a:cubicBezTo>
                  <a:cubicBezTo>
                    <a:pt x="5102" y="7542"/>
                    <a:pt x="4955" y="7690"/>
                    <a:pt x="4622" y="7838"/>
                  </a:cubicBezTo>
                  <a:lnTo>
                    <a:pt x="4178" y="8318"/>
                  </a:lnTo>
                  <a:cubicBezTo>
                    <a:pt x="3845" y="8466"/>
                    <a:pt x="3698" y="8614"/>
                    <a:pt x="3550" y="8762"/>
                  </a:cubicBezTo>
                  <a:cubicBezTo>
                    <a:pt x="3402" y="8947"/>
                    <a:pt x="3106" y="9095"/>
                    <a:pt x="2921" y="9243"/>
                  </a:cubicBezTo>
                  <a:lnTo>
                    <a:pt x="2921" y="9391"/>
                  </a:lnTo>
                  <a:cubicBezTo>
                    <a:pt x="2625" y="9539"/>
                    <a:pt x="2330" y="9871"/>
                    <a:pt x="1997" y="10167"/>
                  </a:cubicBezTo>
                  <a:cubicBezTo>
                    <a:pt x="1997" y="10167"/>
                    <a:pt x="1997" y="10315"/>
                    <a:pt x="1849" y="10315"/>
                  </a:cubicBezTo>
                  <a:cubicBezTo>
                    <a:pt x="1553" y="10611"/>
                    <a:pt x="1405" y="10943"/>
                    <a:pt x="1073" y="11239"/>
                  </a:cubicBezTo>
                  <a:cubicBezTo>
                    <a:pt x="777" y="11535"/>
                    <a:pt x="629" y="11720"/>
                    <a:pt x="481" y="12016"/>
                  </a:cubicBezTo>
                  <a:cubicBezTo>
                    <a:pt x="333" y="12163"/>
                    <a:pt x="148" y="12311"/>
                    <a:pt x="148" y="12459"/>
                  </a:cubicBezTo>
                  <a:lnTo>
                    <a:pt x="0" y="52055"/>
                  </a:lnTo>
                  <a:cubicBezTo>
                    <a:pt x="148" y="51759"/>
                    <a:pt x="481" y="51463"/>
                    <a:pt x="777" y="50983"/>
                  </a:cubicBezTo>
                  <a:lnTo>
                    <a:pt x="925" y="50983"/>
                  </a:lnTo>
                  <a:cubicBezTo>
                    <a:pt x="1073" y="50687"/>
                    <a:pt x="1405" y="50354"/>
                    <a:pt x="1701" y="50058"/>
                  </a:cubicBezTo>
                  <a:cubicBezTo>
                    <a:pt x="1849" y="50058"/>
                    <a:pt x="1849" y="49911"/>
                    <a:pt x="1849" y="49911"/>
                  </a:cubicBezTo>
                  <a:lnTo>
                    <a:pt x="2773" y="48986"/>
                  </a:lnTo>
                  <a:lnTo>
                    <a:pt x="3254" y="48506"/>
                  </a:lnTo>
                  <a:cubicBezTo>
                    <a:pt x="3550" y="48358"/>
                    <a:pt x="3698" y="48210"/>
                    <a:pt x="4030" y="48062"/>
                  </a:cubicBezTo>
                  <a:cubicBezTo>
                    <a:pt x="4178" y="47914"/>
                    <a:pt x="4326" y="47766"/>
                    <a:pt x="4474" y="47581"/>
                  </a:cubicBezTo>
                  <a:cubicBezTo>
                    <a:pt x="4770" y="47434"/>
                    <a:pt x="4955" y="47286"/>
                    <a:pt x="5102" y="47138"/>
                  </a:cubicBezTo>
                  <a:cubicBezTo>
                    <a:pt x="5398" y="46990"/>
                    <a:pt x="5546" y="46842"/>
                    <a:pt x="5694" y="46657"/>
                  </a:cubicBezTo>
                  <a:cubicBezTo>
                    <a:pt x="6027" y="46509"/>
                    <a:pt x="6175" y="46361"/>
                    <a:pt x="6470" y="46213"/>
                  </a:cubicBezTo>
                  <a:cubicBezTo>
                    <a:pt x="6618" y="46066"/>
                    <a:pt x="6803" y="45918"/>
                    <a:pt x="7099" y="45733"/>
                  </a:cubicBezTo>
                  <a:cubicBezTo>
                    <a:pt x="7247" y="45585"/>
                    <a:pt x="7543" y="45437"/>
                    <a:pt x="7875" y="45289"/>
                  </a:cubicBezTo>
                  <a:cubicBezTo>
                    <a:pt x="8023" y="45289"/>
                    <a:pt x="8023" y="45141"/>
                    <a:pt x="8171" y="45141"/>
                  </a:cubicBezTo>
                  <a:cubicBezTo>
                    <a:pt x="8467" y="44993"/>
                    <a:pt x="8947" y="44661"/>
                    <a:pt x="9243" y="44513"/>
                  </a:cubicBezTo>
                  <a:cubicBezTo>
                    <a:pt x="9243" y="44513"/>
                    <a:pt x="9391" y="44365"/>
                    <a:pt x="9576" y="44365"/>
                  </a:cubicBezTo>
                  <a:cubicBezTo>
                    <a:pt x="10020" y="44217"/>
                    <a:pt x="10500" y="43884"/>
                    <a:pt x="10944" y="43736"/>
                  </a:cubicBezTo>
                  <a:cubicBezTo>
                    <a:pt x="10944" y="43589"/>
                    <a:pt x="11092" y="43589"/>
                    <a:pt x="11240" y="43589"/>
                  </a:cubicBezTo>
                  <a:cubicBezTo>
                    <a:pt x="11572" y="43441"/>
                    <a:pt x="11868" y="43293"/>
                    <a:pt x="12349" y="42960"/>
                  </a:cubicBezTo>
                  <a:cubicBezTo>
                    <a:pt x="12497" y="42960"/>
                    <a:pt x="12644" y="42960"/>
                    <a:pt x="12792" y="42812"/>
                  </a:cubicBezTo>
                  <a:cubicBezTo>
                    <a:pt x="13088" y="42664"/>
                    <a:pt x="13569" y="42516"/>
                    <a:pt x="14012" y="42369"/>
                  </a:cubicBezTo>
                  <a:cubicBezTo>
                    <a:pt x="14012" y="42369"/>
                    <a:pt x="14197" y="42369"/>
                    <a:pt x="14197" y="42221"/>
                  </a:cubicBezTo>
                  <a:cubicBezTo>
                    <a:pt x="14641" y="42036"/>
                    <a:pt x="15269" y="41888"/>
                    <a:pt x="15713" y="41740"/>
                  </a:cubicBezTo>
                  <a:cubicBezTo>
                    <a:pt x="15861" y="41740"/>
                    <a:pt x="16046" y="41592"/>
                    <a:pt x="16194" y="41592"/>
                  </a:cubicBezTo>
                  <a:cubicBezTo>
                    <a:pt x="16489" y="41444"/>
                    <a:pt x="16785" y="41444"/>
                    <a:pt x="17266" y="41296"/>
                  </a:cubicBezTo>
                  <a:cubicBezTo>
                    <a:pt x="17414" y="41112"/>
                    <a:pt x="17709" y="41112"/>
                    <a:pt x="17894" y="40964"/>
                  </a:cubicBezTo>
                  <a:cubicBezTo>
                    <a:pt x="18190" y="40964"/>
                    <a:pt x="18486" y="40816"/>
                    <a:pt x="18966" y="40816"/>
                  </a:cubicBezTo>
                  <a:cubicBezTo>
                    <a:pt x="19114" y="40668"/>
                    <a:pt x="19410" y="40668"/>
                    <a:pt x="19558" y="40520"/>
                  </a:cubicBezTo>
                  <a:cubicBezTo>
                    <a:pt x="19891" y="40520"/>
                    <a:pt x="20334" y="40372"/>
                    <a:pt x="20667" y="40372"/>
                  </a:cubicBezTo>
                  <a:cubicBezTo>
                    <a:pt x="20963" y="40187"/>
                    <a:pt x="21111" y="40187"/>
                    <a:pt x="21259" y="40187"/>
                  </a:cubicBezTo>
                  <a:cubicBezTo>
                    <a:pt x="21887" y="40039"/>
                    <a:pt x="22516" y="39891"/>
                    <a:pt x="22959" y="39744"/>
                  </a:cubicBezTo>
                  <a:lnTo>
                    <a:pt x="23255" y="0"/>
                  </a:lnTo>
                  <a:close/>
                </a:path>
              </a:pathLst>
            </a:custGeom>
            <a:solidFill>
              <a:srgbClr val="3F54A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347;p19">
              <a:extLst>
                <a:ext uri="{FF2B5EF4-FFF2-40B4-BE49-F238E27FC236}">
                  <a16:creationId xmlns="" xmlns:a16="http://schemas.microsoft.com/office/drawing/2014/main" id="{2FF23BE0-145C-467B-9980-7D266D3002FD}"/>
                </a:ext>
              </a:extLst>
            </p:cNvPr>
            <p:cNvSpPr/>
            <p:nvPr/>
          </p:nvSpPr>
          <p:spPr>
            <a:xfrm>
              <a:off x="7590367" y="3278058"/>
              <a:ext cx="964187" cy="1002520"/>
            </a:xfrm>
            <a:custGeom>
              <a:avLst/>
              <a:gdLst/>
              <a:ahLst/>
              <a:cxnLst/>
              <a:rect l="l" t="t" r="r" b="b"/>
              <a:pathLst>
                <a:path w="50207" h="52203" extrusionOk="0">
                  <a:moveTo>
                    <a:pt x="148" y="0"/>
                  </a:moveTo>
                  <a:lnTo>
                    <a:pt x="0" y="39744"/>
                  </a:lnTo>
                  <a:lnTo>
                    <a:pt x="50058" y="52203"/>
                  </a:lnTo>
                  <a:lnTo>
                    <a:pt x="50206" y="1260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8BA2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348;p19">
              <a:extLst>
                <a:ext uri="{FF2B5EF4-FFF2-40B4-BE49-F238E27FC236}">
                  <a16:creationId xmlns="" xmlns:a16="http://schemas.microsoft.com/office/drawing/2014/main" id="{BD8C6984-00C5-43AB-B2FA-8F46F0508AEC}"/>
                </a:ext>
              </a:extLst>
            </p:cNvPr>
            <p:cNvSpPr/>
            <p:nvPr/>
          </p:nvSpPr>
          <p:spPr>
            <a:xfrm>
              <a:off x="8309586" y="3026041"/>
              <a:ext cx="109349" cy="71018"/>
            </a:xfrm>
            <a:custGeom>
              <a:avLst/>
              <a:gdLst/>
              <a:ahLst/>
              <a:cxnLst/>
              <a:rect l="l" t="t" r="r" b="b"/>
              <a:pathLst>
                <a:path w="5694" h="3698" extrusionOk="0">
                  <a:moveTo>
                    <a:pt x="1997" y="1"/>
                  </a:moveTo>
                  <a:lnTo>
                    <a:pt x="0" y="777"/>
                  </a:lnTo>
                  <a:lnTo>
                    <a:pt x="3845" y="3698"/>
                  </a:lnTo>
                  <a:lnTo>
                    <a:pt x="5694" y="2774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349;p19">
              <a:extLst>
                <a:ext uri="{FF2B5EF4-FFF2-40B4-BE49-F238E27FC236}">
                  <a16:creationId xmlns="" xmlns:a16="http://schemas.microsoft.com/office/drawing/2014/main" id="{000D784C-58E8-4CF3-A8AC-B1532DDF3373}"/>
                </a:ext>
              </a:extLst>
            </p:cNvPr>
            <p:cNvSpPr/>
            <p:nvPr/>
          </p:nvSpPr>
          <p:spPr>
            <a:xfrm>
              <a:off x="8359287" y="3005243"/>
              <a:ext cx="118586" cy="68387"/>
            </a:xfrm>
            <a:custGeom>
              <a:avLst/>
              <a:gdLst/>
              <a:ahLst/>
              <a:cxnLst/>
              <a:rect l="l" t="t" r="r" b="b"/>
              <a:pathLst>
                <a:path w="6175" h="3561" extrusionOk="0">
                  <a:moveTo>
                    <a:pt x="2865" y="0"/>
                  </a:moveTo>
                  <a:cubicBezTo>
                    <a:pt x="2194" y="0"/>
                    <a:pt x="1511" y="120"/>
                    <a:pt x="925" y="344"/>
                  </a:cubicBezTo>
                  <a:lnTo>
                    <a:pt x="0" y="788"/>
                  </a:lnTo>
                  <a:lnTo>
                    <a:pt x="3882" y="3561"/>
                  </a:lnTo>
                  <a:lnTo>
                    <a:pt x="4622" y="3117"/>
                  </a:lnTo>
                  <a:cubicBezTo>
                    <a:pt x="6027" y="2636"/>
                    <a:pt x="6175" y="1416"/>
                    <a:pt x="5250" y="640"/>
                  </a:cubicBezTo>
                  <a:cubicBezTo>
                    <a:pt x="5102" y="640"/>
                    <a:pt x="5102" y="640"/>
                    <a:pt x="4954" y="492"/>
                  </a:cubicBezTo>
                  <a:cubicBezTo>
                    <a:pt x="4383" y="157"/>
                    <a:pt x="3632" y="0"/>
                    <a:pt x="2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350;p19">
              <a:extLst>
                <a:ext uri="{FF2B5EF4-FFF2-40B4-BE49-F238E27FC236}">
                  <a16:creationId xmlns="" xmlns:a16="http://schemas.microsoft.com/office/drawing/2014/main" id="{490191B3-99B9-410F-8841-A59260F63F85}"/>
                </a:ext>
              </a:extLst>
            </p:cNvPr>
            <p:cNvSpPr/>
            <p:nvPr/>
          </p:nvSpPr>
          <p:spPr>
            <a:xfrm>
              <a:off x="8235035" y="3053024"/>
              <a:ext cx="127823" cy="76702"/>
            </a:xfrm>
            <a:custGeom>
              <a:avLst/>
              <a:gdLst/>
              <a:ahLst/>
              <a:cxnLst/>
              <a:rect l="l" t="t" r="r" b="b"/>
              <a:pathLst>
                <a:path w="6656" h="3994" extrusionOk="0">
                  <a:moveTo>
                    <a:pt x="2773" y="1"/>
                  </a:moveTo>
                  <a:lnTo>
                    <a:pt x="1" y="1221"/>
                  </a:lnTo>
                  <a:lnTo>
                    <a:pt x="3698" y="3993"/>
                  </a:lnTo>
                  <a:lnTo>
                    <a:pt x="6655" y="2773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351;p19">
              <a:extLst>
                <a:ext uri="{FF2B5EF4-FFF2-40B4-BE49-F238E27FC236}">
                  <a16:creationId xmlns="" xmlns:a16="http://schemas.microsoft.com/office/drawing/2014/main" id="{7DD67603-4802-4F0C-85C4-477E9E38BA50}"/>
                </a:ext>
              </a:extLst>
            </p:cNvPr>
            <p:cNvSpPr/>
            <p:nvPr/>
          </p:nvSpPr>
          <p:spPr>
            <a:xfrm>
              <a:off x="8081671" y="3182959"/>
              <a:ext cx="310302" cy="84269"/>
            </a:xfrm>
            <a:custGeom>
              <a:avLst/>
              <a:gdLst/>
              <a:ahLst/>
              <a:cxnLst/>
              <a:rect l="l" t="t" r="r" b="b"/>
              <a:pathLst>
                <a:path w="16158" h="4388" extrusionOk="0">
                  <a:moveTo>
                    <a:pt x="1517" y="0"/>
                  </a:moveTo>
                  <a:lnTo>
                    <a:pt x="1" y="333"/>
                  </a:lnTo>
                  <a:lnTo>
                    <a:pt x="15233" y="4326"/>
                  </a:lnTo>
                  <a:cubicBezTo>
                    <a:pt x="15330" y="4369"/>
                    <a:pt x="15425" y="4387"/>
                    <a:pt x="15513" y="4387"/>
                  </a:cubicBezTo>
                  <a:cubicBezTo>
                    <a:pt x="15726" y="4387"/>
                    <a:pt x="15905" y="4283"/>
                    <a:pt x="16009" y="4178"/>
                  </a:cubicBezTo>
                  <a:cubicBezTo>
                    <a:pt x="16157" y="4030"/>
                    <a:pt x="16157" y="3845"/>
                    <a:pt x="16009" y="3845"/>
                  </a:cubicBezTo>
                  <a:cubicBezTo>
                    <a:pt x="15861" y="3697"/>
                    <a:pt x="15861" y="3697"/>
                    <a:pt x="15713" y="3697"/>
                  </a:cubicBezTo>
                  <a:lnTo>
                    <a:pt x="2441" y="33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352;p19">
              <a:extLst>
                <a:ext uri="{FF2B5EF4-FFF2-40B4-BE49-F238E27FC236}">
                  <a16:creationId xmlns="" xmlns:a16="http://schemas.microsoft.com/office/drawing/2014/main" id="{D3A49775-7309-420E-A72E-1B68611FB3C6}"/>
                </a:ext>
              </a:extLst>
            </p:cNvPr>
            <p:cNvSpPr/>
            <p:nvPr/>
          </p:nvSpPr>
          <p:spPr>
            <a:xfrm>
              <a:off x="8158352" y="3085690"/>
              <a:ext cx="127114" cy="79525"/>
            </a:xfrm>
            <a:custGeom>
              <a:avLst/>
              <a:gdLst/>
              <a:ahLst/>
              <a:cxnLst/>
              <a:rect l="l" t="t" r="r" b="b"/>
              <a:pathLst>
                <a:path w="6619" h="4141" extrusionOk="0">
                  <a:moveTo>
                    <a:pt x="2921" y="0"/>
                  </a:moveTo>
                  <a:lnTo>
                    <a:pt x="1" y="1368"/>
                  </a:lnTo>
                  <a:lnTo>
                    <a:pt x="3698" y="4141"/>
                  </a:lnTo>
                  <a:lnTo>
                    <a:pt x="6618" y="2773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353;p19">
              <a:extLst>
                <a:ext uri="{FF2B5EF4-FFF2-40B4-BE49-F238E27FC236}">
                  <a16:creationId xmlns="" xmlns:a16="http://schemas.microsoft.com/office/drawing/2014/main" id="{9295CD05-0174-4D10-A213-A4D8B84D3B3E}"/>
                </a:ext>
              </a:extLst>
            </p:cNvPr>
            <p:cNvSpPr/>
            <p:nvPr/>
          </p:nvSpPr>
          <p:spPr>
            <a:xfrm>
              <a:off x="8081671" y="3121179"/>
              <a:ext cx="127114" cy="68174"/>
            </a:xfrm>
            <a:custGeom>
              <a:avLst/>
              <a:gdLst/>
              <a:ahLst/>
              <a:cxnLst/>
              <a:rect l="l" t="t" r="r" b="b"/>
              <a:pathLst>
                <a:path w="6619" h="3550" extrusionOk="0">
                  <a:moveTo>
                    <a:pt x="2922" y="1"/>
                  </a:moveTo>
                  <a:lnTo>
                    <a:pt x="1517" y="592"/>
                  </a:lnTo>
                  <a:lnTo>
                    <a:pt x="1" y="3550"/>
                  </a:lnTo>
                  <a:lnTo>
                    <a:pt x="1517" y="3217"/>
                  </a:lnTo>
                  <a:lnTo>
                    <a:pt x="2441" y="3550"/>
                  </a:lnTo>
                  <a:lnTo>
                    <a:pt x="5214" y="3365"/>
                  </a:lnTo>
                  <a:lnTo>
                    <a:pt x="6619" y="2774"/>
                  </a:lnTo>
                  <a:lnTo>
                    <a:pt x="29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361;p19">
              <a:extLst>
                <a:ext uri="{FF2B5EF4-FFF2-40B4-BE49-F238E27FC236}">
                  <a16:creationId xmlns="" xmlns:a16="http://schemas.microsoft.com/office/drawing/2014/main" id="{F91CC9C1-6EA0-4E29-9DDA-360C6C61D63A}"/>
                </a:ext>
              </a:extLst>
            </p:cNvPr>
            <p:cNvSpPr/>
            <p:nvPr/>
          </p:nvSpPr>
          <p:spPr>
            <a:xfrm>
              <a:off x="8489933" y="3739556"/>
              <a:ext cx="64622" cy="712843"/>
            </a:xfrm>
            <a:custGeom>
              <a:avLst/>
              <a:gdLst/>
              <a:ahLst/>
              <a:cxnLst/>
              <a:rect l="l" t="t" r="r" b="b"/>
              <a:pathLst>
                <a:path w="3365" h="37119" extrusionOk="0">
                  <a:moveTo>
                    <a:pt x="3364" y="0"/>
                  </a:moveTo>
                  <a:lnTo>
                    <a:pt x="3364" y="0"/>
                  </a:lnTo>
                  <a:cubicBezTo>
                    <a:pt x="3069" y="296"/>
                    <a:pt x="2921" y="777"/>
                    <a:pt x="2625" y="1072"/>
                  </a:cubicBezTo>
                  <a:cubicBezTo>
                    <a:pt x="2625" y="1220"/>
                    <a:pt x="2440" y="1220"/>
                    <a:pt x="2440" y="1368"/>
                  </a:cubicBezTo>
                  <a:cubicBezTo>
                    <a:pt x="2292" y="1516"/>
                    <a:pt x="2144" y="1701"/>
                    <a:pt x="2144" y="1997"/>
                  </a:cubicBezTo>
                  <a:lnTo>
                    <a:pt x="1996" y="1997"/>
                  </a:lnTo>
                  <a:cubicBezTo>
                    <a:pt x="1849" y="2292"/>
                    <a:pt x="1849" y="2440"/>
                    <a:pt x="1701" y="2625"/>
                  </a:cubicBezTo>
                  <a:cubicBezTo>
                    <a:pt x="1701" y="2773"/>
                    <a:pt x="1516" y="2921"/>
                    <a:pt x="1368" y="3217"/>
                  </a:cubicBezTo>
                  <a:cubicBezTo>
                    <a:pt x="1368" y="3364"/>
                    <a:pt x="1220" y="3549"/>
                    <a:pt x="1220" y="3697"/>
                  </a:cubicBezTo>
                  <a:cubicBezTo>
                    <a:pt x="1220" y="3845"/>
                    <a:pt x="1072" y="3993"/>
                    <a:pt x="1072" y="4141"/>
                  </a:cubicBezTo>
                  <a:lnTo>
                    <a:pt x="1072" y="4289"/>
                  </a:lnTo>
                  <a:cubicBezTo>
                    <a:pt x="924" y="4474"/>
                    <a:pt x="924" y="4622"/>
                    <a:pt x="776" y="4769"/>
                  </a:cubicBezTo>
                  <a:cubicBezTo>
                    <a:pt x="776" y="5065"/>
                    <a:pt x="776" y="5213"/>
                    <a:pt x="592" y="5398"/>
                  </a:cubicBezTo>
                  <a:cubicBezTo>
                    <a:pt x="592" y="5546"/>
                    <a:pt x="592" y="5694"/>
                    <a:pt x="444" y="5842"/>
                  </a:cubicBezTo>
                  <a:lnTo>
                    <a:pt x="444" y="6322"/>
                  </a:lnTo>
                  <a:lnTo>
                    <a:pt x="444" y="6470"/>
                  </a:lnTo>
                  <a:cubicBezTo>
                    <a:pt x="296" y="6618"/>
                    <a:pt x="296" y="6914"/>
                    <a:pt x="296" y="7062"/>
                  </a:cubicBezTo>
                  <a:lnTo>
                    <a:pt x="296" y="7542"/>
                  </a:lnTo>
                  <a:cubicBezTo>
                    <a:pt x="148" y="7838"/>
                    <a:pt x="148" y="7986"/>
                    <a:pt x="148" y="8171"/>
                  </a:cubicBezTo>
                  <a:lnTo>
                    <a:pt x="148" y="8466"/>
                  </a:lnTo>
                  <a:lnTo>
                    <a:pt x="148" y="8910"/>
                  </a:lnTo>
                  <a:lnTo>
                    <a:pt x="7" y="35884"/>
                  </a:lnTo>
                  <a:lnTo>
                    <a:pt x="7" y="35884"/>
                  </a:lnTo>
                  <a:cubicBezTo>
                    <a:pt x="148" y="35562"/>
                    <a:pt x="148" y="35416"/>
                    <a:pt x="148" y="35270"/>
                  </a:cubicBezTo>
                  <a:lnTo>
                    <a:pt x="148" y="34790"/>
                  </a:lnTo>
                  <a:cubicBezTo>
                    <a:pt x="296" y="34494"/>
                    <a:pt x="296" y="34346"/>
                    <a:pt x="296" y="34198"/>
                  </a:cubicBezTo>
                  <a:cubicBezTo>
                    <a:pt x="444" y="34050"/>
                    <a:pt x="444" y="33865"/>
                    <a:pt x="444" y="33570"/>
                  </a:cubicBezTo>
                  <a:cubicBezTo>
                    <a:pt x="444" y="33422"/>
                    <a:pt x="592" y="33274"/>
                    <a:pt x="592" y="33126"/>
                  </a:cubicBezTo>
                  <a:cubicBezTo>
                    <a:pt x="776" y="32793"/>
                    <a:pt x="776" y="32645"/>
                    <a:pt x="776" y="32497"/>
                  </a:cubicBezTo>
                  <a:cubicBezTo>
                    <a:pt x="924" y="32350"/>
                    <a:pt x="924" y="32202"/>
                    <a:pt x="1072" y="32017"/>
                  </a:cubicBezTo>
                  <a:cubicBezTo>
                    <a:pt x="1072" y="31721"/>
                    <a:pt x="1220" y="31573"/>
                    <a:pt x="1220" y="31425"/>
                  </a:cubicBezTo>
                  <a:cubicBezTo>
                    <a:pt x="1368" y="31277"/>
                    <a:pt x="1516" y="31093"/>
                    <a:pt x="1516" y="30797"/>
                  </a:cubicBezTo>
                  <a:cubicBezTo>
                    <a:pt x="1701" y="30649"/>
                    <a:pt x="1701" y="30501"/>
                    <a:pt x="1849" y="30353"/>
                  </a:cubicBezTo>
                  <a:cubicBezTo>
                    <a:pt x="1996" y="30020"/>
                    <a:pt x="2144" y="29873"/>
                    <a:pt x="2292" y="29577"/>
                  </a:cubicBezTo>
                  <a:cubicBezTo>
                    <a:pt x="2292" y="29577"/>
                    <a:pt x="2292" y="29429"/>
                    <a:pt x="2440" y="29244"/>
                  </a:cubicBezTo>
                  <a:cubicBezTo>
                    <a:pt x="2625" y="28948"/>
                    <a:pt x="2921" y="28652"/>
                    <a:pt x="3216" y="28172"/>
                  </a:cubicBezTo>
                  <a:lnTo>
                    <a:pt x="3364" y="0"/>
                  </a:lnTo>
                  <a:close/>
                  <a:moveTo>
                    <a:pt x="7" y="35884"/>
                  </a:moveTo>
                  <a:cubicBezTo>
                    <a:pt x="4" y="35889"/>
                    <a:pt x="2" y="35894"/>
                    <a:pt x="0" y="35899"/>
                  </a:cubicBezTo>
                  <a:lnTo>
                    <a:pt x="0" y="36342"/>
                  </a:lnTo>
                  <a:lnTo>
                    <a:pt x="0" y="37119"/>
                  </a:lnTo>
                  <a:lnTo>
                    <a:pt x="7" y="35884"/>
                  </a:lnTo>
                  <a:close/>
                </a:path>
              </a:pathLst>
            </a:custGeom>
            <a:solidFill>
              <a:srgbClr val="475D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362;p19">
              <a:extLst>
                <a:ext uri="{FF2B5EF4-FFF2-40B4-BE49-F238E27FC236}">
                  <a16:creationId xmlns="" xmlns:a16="http://schemas.microsoft.com/office/drawing/2014/main" id="{E884D5EB-F91C-49E2-B4DA-358592025031}"/>
                </a:ext>
              </a:extLst>
            </p:cNvPr>
            <p:cNvSpPr/>
            <p:nvPr/>
          </p:nvSpPr>
          <p:spPr>
            <a:xfrm>
              <a:off x="7578923" y="4088824"/>
              <a:ext cx="976268" cy="763274"/>
            </a:xfrm>
            <a:custGeom>
              <a:avLst/>
              <a:gdLst/>
              <a:ahLst/>
              <a:cxnLst/>
              <a:rect l="l" t="t" r="r" b="b"/>
              <a:pathLst>
                <a:path w="50836" h="39745" extrusionOk="0">
                  <a:moveTo>
                    <a:pt x="50835" y="1"/>
                  </a:moveTo>
                  <a:lnTo>
                    <a:pt x="148" y="11536"/>
                  </a:lnTo>
                  <a:lnTo>
                    <a:pt x="0" y="39744"/>
                  </a:lnTo>
                  <a:lnTo>
                    <a:pt x="50687" y="28172"/>
                  </a:lnTo>
                  <a:lnTo>
                    <a:pt x="50835" y="1"/>
                  </a:lnTo>
                  <a:close/>
                </a:path>
              </a:pathLst>
            </a:custGeom>
            <a:solidFill>
              <a:srgbClr val="7888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363;p19">
              <a:extLst>
                <a:ext uri="{FF2B5EF4-FFF2-40B4-BE49-F238E27FC236}">
                  <a16:creationId xmlns="" xmlns:a16="http://schemas.microsoft.com/office/drawing/2014/main" id="{E0F2B04B-12C3-484D-AA6E-B9B1176E9538}"/>
                </a:ext>
              </a:extLst>
            </p:cNvPr>
            <p:cNvSpPr/>
            <p:nvPr/>
          </p:nvSpPr>
          <p:spPr>
            <a:xfrm>
              <a:off x="7442688" y="3904942"/>
              <a:ext cx="144858" cy="947154"/>
            </a:xfrm>
            <a:custGeom>
              <a:avLst/>
              <a:gdLst/>
              <a:ahLst/>
              <a:cxnLst/>
              <a:rect l="l" t="t" r="r" b="b"/>
              <a:pathLst>
                <a:path w="7543" h="49320" extrusionOk="0">
                  <a:moveTo>
                    <a:pt x="296" y="0"/>
                  </a:moveTo>
                  <a:lnTo>
                    <a:pt x="148" y="28209"/>
                  </a:lnTo>
                  <a:cubicBezTo>
                    <a:pt x="0" y="35455"/>
                    <a:pt x="2625" y="42664"/>
                    <a:pt x="7394" y="49319"/>
                  </a:cubicBezTo>
                  <a:lnTo>
                    <a:pt x="7542" y="21111"/>
                  </a:lnTo>
                  <a:cubicBezTo>
                    <a:pt x="3697" y="15713"/>
                    <a:pt x="1220" y="9871"/>
                    <a:pt x="444" y="4030"/>
                  </a:cubicBezTo>
                  <a:cubicBezTo>
                    <a:pt x="296" y="2625"/>
                    <a:pt x="296" y="1257"/>
                    <a:pt x="296" y="0"/>
                  </a:cubicBezTo>
                  <a:close/>
                </a:path>
              </a:pathLst>
            </a:custGeom>
            <a:solidFill>
              <a:srgbClr val="475D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364;p19">
              <a:extLst>
                <a:ext uri="{FF2B5EF4-FFF2-40B4-BE49-F238E27FC236}">
                  <a16:creationId xmlns="" xmlns:a16="http://schemas.microsoft.com/office/drawing/2014/main" id="{7B88CCED-FAC2-42E0-8D3B-118B067B6D66}"/>
                </a:ext>
              </a:extLst>
            </p:cNvPr>
            <p:cNvSpPr/>
            <p:nvPr/>
          </p:nvSpPr>
          <p:spPr>
            <a:xfrm>
              <a:off x="7392277" y="3502460"/>
              <a:ext cx="1168674" cy="813666"/>
            </a:xfrm>
            <a:custGeom>
              <a:avLst/>
              <a:gdLst/>
              <a:ahLst/>
              <a:cxnLst/>
              <a:rect l="l" t="t" r="r" b="b"/>
              <a:pathLst>
                <a:path w="60855" h="42369" extrusionOk="0">
                  <a:moveTo>
                    <a:pt x="10463" y="0"/>
                  </a:moveTo>
                  <a:cubicBezTo>
                    <a:pt x="0" y="14012"/>
                    <a:pt x="777" y="29281"/>
                    <a:pt x="10167" y="42369"/>
                  </a:cubicBezTo>
                  <a:lnTo>
                    <a:pt x="60854" y="30834"/>
                  </a:lnTo>
                  <a:cubicBezTo>
                    <a:pt x="56381" y="25103"/>
                    <a:pt x="55900" y="18485"/>
                    <a:pt x="60521" y="12496"/>
                  </a:cubicBezTo>
                  <a:lnTo>
                    <a:pt x="10463" y="0"/>
                  </a:lnTo>
                  <a:close/>
                </a:path>
              </a:pathLst>
            </a:custGeom>
            <a:solidFill>
              <a:srgbClr val="6275C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365;p19">
              <a:extLst>
                <a:ext uri="{FF2B5EF4-FFF2-40B4-BE49-F238E27FC236}">
                  <a16:creationId xmlns="" xmlns:a16="http://schemas.microsoft.com/office/drawing/2014/main" id="{096483D8-4DD9-4EEA-9FA6-3DE4FDB03B34}"/>
                </a:ext>
              </a:extLst>
            </p:cNvPr>
            <p:cNvSpPr/>
            <p:nvPr/>
          </p:nvSpPr>
          <p:spPr>
            <a:xfrm>
              <a:off x="7963103" y="3771531"/>
              <a:ext cx="271951" cy="156938"/>
            </a:xfrm>
            <a:custGeom>
              <a:avLst/>
              <a:gdLst/>
              <a:ahLst/>
              <a:cxnLst/>
              <a:rect l="l" t="t" r="r" b="b"/>
              <a:pathLst>
                <a:path w="14161" h="8172" extrusionOk="0">
                  <a:moveTo>
                    <a:pt x="7290" y="2143"/>
                  </a:moveTo>
                  <a:cubicBezTo>
                    <a:pt x="8080" y="2143"/>
                    <a:pt x="8908" y="2384"/>
                    <a:pt x="9391" y="2626"/>
                  </a:cubicBezTo>
                  <a:cubicBezTo>
                    <a:pt x="10020" y="2959"/>
                    <a:pt x="10316" y="3402"/>
                    <a:pt x="10463" y="3883"/>
                  </a:cubicBezTo>
                  <a:cubicBezTo>
                    <a:pt x="10648" y="4955"/>
                    <a:pt x="9243" y="5879"/>
                    <a:pt x="7395" y="6027"/>
                  </a:cubicBezTo>
                  <a:cubicBezTo>
                    <a:pt x="6323" y="6027"/>
                    <a:pt x="5398" y="5879"/>
                    <a:pt x="4770" y="5399"/>
                  </a:cubicBezTo>
                  <a:cubicBezTo>
                    <a:pt x="4178" y="5103"/>
                    <a:pt x="3846" y="4622"/>
                    <a:pt x="3698" y="4179"/>
                  </a:cubicBezTo>
                  <a:cubicBezTo>
                    <a:pt x="3550" y="3107"/>
                    <a:pt x="4918" y="2182"/>
                    <a:pt x="6766" y="2182"/>
                  </a:cubicBezTo>
                  <a:cubicBezTo>
                    <a:pt x="6936" y="2155"/>
                    <a:pt x="7112" y="2143"/>
                    <a:pt x="7290" y="2143"/>
                  </a:cubicBezTo>
                  <a:close/>
                  <a:moveTo>
                    <a:pt x="7876" y="1"/>
                  </a:moveTo>
                  <a:lnTo>
                    <a:pt x="4918" y="186"/>
                  </a:lnTo>
                  <a:lnTo>
                    <a:pt x="5103" y="925"/>
                  </a:lnTo>
                  <a:cubicBezTo>
                    <a:pt x="4622" y="1110"/>
                    <a:pt x="4178" y="1258"/>
                    <a:pt x="3846" y="1406"/>
                  </a:cubicBezTo>
                  <a:lnTo>
                    <a:pt x="2626" y="777"/>
                  </a:lnTo>
                  <a:lnTo>
                    <a:pt x="777" y="2182"/>
                  </a:lnTo>
                  <a:lnTo>
                    <a:pt x="1849" y="2774"/>
                  </a:lnTo>
                  <a:cubicBezTo>
                    <a:pt x="1701" y="2959"/>
                    <a:pt x="1554" y="3254"/>
                    <a:pt x="1554" y="3402"/>
                  </a:cubicBezTo>
                  <a:lnTo>
                    <a:pt x="1" y="3550"/>
                  </a:lnTo>
                  <a:lnTo>
                    <a:pt x="297" y="5251"/>
                  </a:lnTo>
                  <a:lnTo>
                    <a:pt x="1849" y="5251"/>
                  </a:lnTo>
                  <a:cubicBezTo>
                    <a:pt x="1997" y="5399"/>
                    <a:pt x="2145" y="5731"/>
                    <a:pt x="2478" y="5879"/>
                  </a:cubicBezTo>
                  <a:lnTo>
                    <a:pt x="1554" y="6656"/>
                  </a:lnTo>
                  <a:lnTo>
                    <a:pt x="3846" y="7728"/>
                  </a:lnTo>
                  <a:lnTo>
                    <a:pt x="4770" y="7099"/>
                  </a:lnTo>
                  <a:cubicBezTo>
                    <a:pt x="5251" y="7099"/>
                    <a:pt x="5694" y="7247"/>
                    <a:pt x="6175" y="7247"/>
                  </a:cubicBezTo>
                  <a:lnTo>
                    <a:pt x="6323" y="8171"/>
                  </a:lnTo>
                  <a:lnTo>
                    <a:pt x="9243" y="8024"/>
                  </a:lnTo>
                  <a:lnTo>
                    <a:pt x="9096" y="7099"/>
                  </a:lnTo>
                  <a:cubicBezTo>
                    <a:pt x="9539" y="6951"/>
                    <a:pt x="9872" y="6951"/>
                    <a:pt x="10316" y="6804"/>
                  </a:cubicBezTo>
                  <a:lnTo>
                    <a:pt x="11388" y="7247"/>
                  </a:lnTo>
                  <a:lnTo>
                    <a:pt x="13421" y="5879"/>
                  </a:lnTo>
                  <a:lnTo>
                    <a:pt x="12164" y="5399"/>
                  </a:lnTo>
                  <a:cubicBezTo>
                    <a:pt x="12497" y="5103"/>
                    <a:pt x="12497" y="4955"/>
                    <a:pt x="12645" y="4622"/>
                  </a:cubicBezTo>
                  <a:lnTo>
                    <a:pt x="14161" y="4474"/>
                  </a:lnTo>
                  <a:lnTo>
                    <a:pt x="13865" y="2774"/>
                  </a:lnTo>
                  <a:lnTo>
                    <a:pt x="12312" y="2959"/>
                  </a:lnTo>
                  <a:cubicBezTo>
                    <a:pt x="12164" y="2626"/>
                    <a:pt x="12016" y="2478"/>
                    <a:pt x="11720" y="2182"/>
                  </a:cubicBezTo>
                  <a:lnTo>
                    <a:pt x="12645" y="1554"/>
                  </a:lnTo>
                  <a:lnTo>
                    <a:pt x="10316" y="482"/>
                  </a:lnTo>
                  <a:lnTo>
                    <a:pt x="9391" y="1110"/>
                  </a:lnTo>
                  <a:cubicBezTo>
                    <a:pt x="8948" y="925"/>
                    <a:pt x="8467" y="925"/>
                    <a:pt x="8023" y="777"/>
                  </a:cubicBezTo>
                  <a:lnTo>
                    <a:pt x="7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366;p19">
              <a:extLst>
                <a:ext uri="{FF2B5EF4-FFF2-40B4-BE49-F238E27FC236}">
                  <a16:creationId xmlns="" xmlns:a16="http://schemas.microsoft.com/office/drawing/2014/main" id="{CEE1E6CD-D36D-43F6-86C4-4E32E8D9DB55}"/>
                </a:ext>
              </a:extLst>
            </p:cNvPr>
            <p:cNvSpPr/>
            <p:nvPr/>
          </p:nvSpPr>
          <p:spPr>
            <a:xfrm>
              <a:off x="7646444" y="3848924"/>
              <a:ext cx="364247" cy="210190"/>
            </a:xfrm>
            <a:custGeom>
              <a:avLst/>
              <a:gdLst/>
              <a:ahLst/>
              <a:cxnLst/>
              <a:rect l="l" t="t" r="r" b="b"/>
              <a:pathLst>
                <a:path w="18967" h="10945" extrusionOk="0">
                  <a:moveTo>
                    <a:pt x="9797" y="2884"/>
                  </a:moveTo>
                  <a:cubicBezTo>
                    <a:pt x="10907" y="2884"/>
                    <a:pt x="11878" y="3176"/>
                    <a:pt x="12645" y="3698"/>
                  </a:cubicBezTo>
                  <a:cubicBezTo>
                    <a:pt x="13421" y="3994"/>
                    <a:pt x="13865" y="4622"/>
                    <a:pt x="14013" y="5214"/>
                  </a:cubicBezTo>
                  <a:cubicBezTo>
                    <a:pt x="14198" y="6619"/>
                    <a:pt x="12497" y="7986"/>
                    <a:pt x="10020" y="8171"/>
                  </a:cubicBezTo>
                  <a:cubicBezTo>
                    <a:pt x="8652" y="8171"/>
                    <a:pt x="7247" y="7839"/>
                    <a:pt x="6323" y="7395"/>
                  </a:cubicBezTo>
                  <a:cubicBezTo>
                    <a:pt x="5546" y="6914"/>
                    <a:pt x="5103" y="6323"/>
                    <a:pt x="5103" y="5694"/>
                  </a:cubicBezTo>
                  <a:cubicBezTo>
                    <a:pt x="4770" y="4289"/>
                    <a:pt x="6619" y="3069"/>
                    <a:pt x="9096" y="2921"/>
                  </a:cubicBezTo>
                  <a:cubicBezTo>
                    <a:pt x="9335" y="2896"/>
                    <a:pt x="9569" y="2884"/>
                    <a:pt x="9797" y="2884"/>
                  </a:cubicBezTo>
                  <a:close/>
                  <a:moveTo>
                    <a:pt x="10648" y="1"/>
                  </a:moveTo>
                  <a:lnTo>
                    <a:pt x="6619" y="297"/>
                  </a:lnTo>
                  <a:lnTo>
                    <a:pt x="6803" y="1369"/>
                  </a:lnTo>
                  <a:cubicBezTo>
                    <a:pt x="6175" y="1517"/>
                    <a:pt x="5694" y="1701"/>
                    <a:pt x="5103" y="1849"/>
                  </a:cubicBezTo>
                  <a:lnTo>
                    <a:pt x="3550" y="1221"/>
                  </a:lnTo>
                  <a:lnTo>
                    <a:pt x="1073" y="2921"/>
                  </a:lnTo>
                  <a:lnTo>
                    <a:pt x="2626" y="3698"/>
                  </a:lnTo>
                  <a:cubicBezTo>
                    <a:pt x="2330" y="3994"/>
                    <a:pt x="2182" y="4289"/>
                    <a:pt x="1997" y="4770"/>
                  </a:cubicBezTo>
                  <a:lnTo>
                    <a:pt x="1" y="4770"/>
                  </a:lnTo>
                  <a:lnTo>
                    <a:pt x="481" y="7247"/>
                  </a:lnTo>
                  <a:lnTo>
                    <a:pt x="2478" y="7062"/>
                  </a:lnTo>
                  <a:cubicBezTo>
                    <a:pt x="2626" y="7395"/>
                    <a:pt x="2922" y="7691"/>
                    <a:pt x="3254" y="7986"/>
                  </a:cubicBezTo>
                  <a:lnTo>
                    <a:pt x="1997" y="8911"/>
                  </a:lnTo>
                  <a:lnTo>
                    <a:pt x="5103" y="10463"/>
                  </a:lnTo>
                  <a:lnTo>
                    <a:pt x="6471" y="9539"/>
                  </a:lnTo>
                  <a:cubicBezTo>
                    <a:pt x="6951" y="9687"/>
                    <a:pt x="7543" y="9687"/>
                    <a:pt x="8171" y="9835"/>
                  </a:cubicBezTo>
                  <a:lnTo>
                    <a:pt x="8319" y="10944"/>
                  </a:lnTo>
                  <a:lnTo>
                    <a:pt x="12497" y="10759"/>
                  </a:lnTo>
                  <a:lnTo>
                    <a:pt x="12164" y="9539"/>
                  </a:lnTo>
                  <a:cubicBezTo>
                    <a:pt x="12793" y="9539"/>
                    <a:pt x="13421" y="9243"/>
                    <a:pt x="13865" y="9096"/>
                  </a:cubicBezTo>
                  <a:lnTo>
                    <a:pt x="15418" y="9835"/>
                  </a:lnTo>
                  <a:lnTo>
                    <a:pt x="18043" y="7986"/>
                  </a:lnTo>
                  <a:lnTo>
                    <a:pt x="16490" y="7247"/>
                  </a:lnTo>
                  <a:cubicBezTo>
                    <a:pt x="16638" y="6914"/>
                    <a:pt x="16970" y="6619"/>
                    <a:pt x="16970" y="6323"/>
                  </a:cubicBezTo>
                  <a:lnTo>
                    <a:pt x="18967" y="6138"/>
                  </a:lnTo>
                  <a:lnTo>
                    <a:pt x="18634" y="3846"/>
                  </a:lnTo>
                  <a:lnTo>
                    <a:pt x="16638" y="3994"/>
                  </a:lnTo>
                  <a:cubicBezTo>
                    <a:pt x="16342" y="3550"/>
                    <a:pt x="16046" y="3217"/>
                    <a:pt x="15713" y="2921"/>
                  </a:cubicBezTo>
                  <a:lnTo>
                    <a:pt x="16970" y="2145"/>
                  </a:lnTo>
                  <a:lnTo>
                    <a:pt x="13865" y="592"/>
                  </a:lnTo>
                  <a:lnTo>
                    <a:pt x="12645" y="1517"/>
                  </a:lnTo>
                  <a:cubicBezTo>
                    <a:pt x="12016" y="1369"/>
                    <a:pt x="11425" y="1221"/>
                    <a:pt x="10796" y="1221"/>
                  </a:cubicBezTo>
                  <a:lnTo>
                    <a:pt x="106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374;p19">
              <a:extLst>
                <a:ext uri="{FF2B5EF4-FFF2-40B4-BE49-F238E27FC236}">
                  <a16:creationId xmlns="" xmlns:a16="http://schemas.microsoft.com/office/drawing/2014/main" id="{F03878CA-E361-498F-BC02-6C0E2006C8CD}"/>
                </a:ext>
              </a:extLst>
            </p:cNvPr>
            <p:cNvSpPr/>
            <p:nvPr/>
          </p:nvSpPr>
          <p:spPr>
            <a:xfrm>
              <a:off x="7584682" y="4529024"/>
              <a:ext cx="946444" cy="876156"/>
            </a:xfrm>
            <a:custGeom>
              <a:avLst/>
              <a:gdLst/>
              <a:ahLst/>
              <a:cxnLst/>
              <a:rect l="l" t="t" r="r" b="b"/>
              <a:pathLst>
                <a:path w="49283" h="45623" extrusionOk="0">
                  <a:moveTo>
                    <a:pt x="148" y="0"/>
                  </a:moveTo>
                  <a:lnTo>
                    <a:pt x="0" y="16822"/>
                  </a:lnTo>
                  <a:cubicBezTo>
                    <a:pt x="4770" y="23292"/>
                    <a:pt x="11535" y="29133"/>
                    <a:pt x="20334" y="34198"/>
                  </a:cubicBezTo>
                  <a:cubicBezTo>
                    <a:pt x="20778" y="34531"/>
                    <a:pt x="21259" y="34827"/>
                    <a:pt x="21850" y="35123"/>
                  </a:cubicBezTo>
                  <a:cubicBezTo>
                    <a:pt x="22035" y="35123"/>
                    <a:pt x="22183" y="35308"/>
                    <a:pt x="22331" y="35455"/>
                  </a:cubicBezTo>
                  <a:cubicBezTo>
                    <a:pt x="22626" y="35603"/>
                    <a:pt x="23107" y="35751"/>
                    <a:pt x="23403" y="35899"/>
                  </a:cubicBezTo>
                  <a:cubicBezTo>
                    <a:pt x="23551" y="36047"/>
                    <a:pt x="23883" y="36232"/>
                    <a:pt x="24031" y="36232"/>
                  </a:cubicBezTo>
                  <a:cubicBezTo>
                    <a:pt x="24327" y="36528"/>
                    <a:pt x="24623" y="36675"/>
                    <a:pt x="24956" y="36823"/>
                  </a:cubicBezTo>
                  <a:cubicBezTo>
                    <a:pt x="25251" y="36971"/>
                    <a:pt x="25547" y="36971"/>
                    <a:pt x="25732" y="37156"/>
                  </a:cubicBezTo>
                  <a:cubicBezTo>
                    <a:pt x="26028" y="37304"/>
                    <a:pt x="26324" y="37452"/>
                    <a:pt x="26656" y="37600"/>
                  </a:cubicBezTo>
                  <a:cubicBezTo>
                    <a:pt x="26952" y="37748"/>
                    <a:pt x="27100" y="37895"/>
                    <a:pt x="27396" y="37895"/>
                  </a:cubicBezTo>
                  <a:cubicBezTo>
                    <a:pt x="27728" y="38080"/>
                    <a:pt x="28024" y="38228"/>
                    <a:pt x="28320" y="38376"/>
                  </a:cubicBezTo>
                  <a:cubicBezTo>
                    <a:pt x="28653" y="38524"/>
                    <a:pt x="28948" y="38672"/>
                    <a:pt x="29096" y="38672"/>
                  </a:cubicBezTo>
                  <a:cubicBezTo>
                    <a:pt x="29429" y="38820"/>
                    <a:pt x="29725" y="39005"/>
                    <a:pt x="30021" y="39152"/>
                  </a:cubicBezTo>
                  <a:cubicBezTo>
                    <a:pt x="30353" y="39300"/>
                    <a:pt x="30649" y="39448"/>
                    <a:pt x="30945" y="39448"/>
                  </a:cubicBezTo>
                  <a:cubicBezTo>
                    <a:pt x="31278" y="39596"/>
                    <a:pt x="31573" y="39744"/>
                    <a:pt x="31869" y="39929"/>
                  </a:cubicBezTo>
                  <a:cubicBezTo>
                    <a:pt x="32202" y="40077"/>
                    <a:pt x="32350" y="40077"/>
                    <a:pt x="32646" y="40225"/>
                  </a:cubicBezTo>
                  <a:cubicBezTo>
                    <a:pt x="32941" y="40373"/>
                    <a:pt x="33274" y="40520"/>
                    <a:pt x="33570" y="40668"/>
                  </a:cubicBezTo>
                  <a:lnTo>
                    <a:pt x="33866" y="40668"/>
                  </a:lnTo>
                  <a:cubicBezTo>
                    <a:pt x="34642" y="41001"/>
                    <a:pt x="35418" y="41297"/>
                    <a:pt x="36047" y="41593"/>
                  </a:cubicBezTo>
                  <a:cubicBezTo>
                    <a:pt x="36343" y="41593"/>
                    <a:pt x="36490" y="41777"/>
                    <a:pt x="36638" y="41777"/>
                  </a:cubicBezTo>
                  <a:cubicBezTo>
                    <a:pt x="37563" y="42073"/>
                    <a:pt x="38339" y="42369"/>
                    <a:pt x="39263" y="42702"/>
                  </a:cubicBezTo>
                  <a:cubicBezTo>
                    <a:pt x="40188" y="42997"/>
                    <a:pt x="40964" y="43293"/>
                    <a:pt x="41740" y="43441"/>
                  </a:cubicBezTo>
                  <a:cubicBezTo>
                    <a:pt x="42036" y="43626"/>
                    <a:pt x="42184" y="43626"/>
                    <a:pt x="42369" y="43774"/>
                  </a:cubicBezTo>
                  <a:cubicBezTo>
                    <a:pt x="43293" y="43922"/>
                    <a:pt x="44217" y="44217"/>
                    <a:pt x="44957" y="44550"/>
                  </a:cubicBezTo>
                  <a:cubicBezTo>
                    <a:pt x="45585" y="44698"/>
                    <a:pt x="46214" y="44846"/>
                    <a:pt x="46657" y="44994"/>
                  </a:cubicBezTo>
                  <a:lnTo>
                    <a:pt x="47138" y="44994"/>
                  </a:lnTo>
                  <a:cubicBezTo>
                    <a:pt x="47730" y="45142"/>
                    <a:pt x="48506" y="45474"/>
                    <a:pt x="49134" y="45622"/>
                  </a:cubicBezTo>
                  <a:lnTo>
                    <a:pt x="49282" y="28838"/>
                  </a:lnTo>
                  <a:cubicBezTo>
                    <a:pt x="48654" y="28653"/>
                    <a:pt x="47914" y="28505"/>
                    <a:pt x="47286" y="28209"/>
                  </a:cubicBezTo>
                  <a:lnTo>
                    <a:pt x="46990" y="28209"/>
                  </a:lnTo>
                  <a:cubicBezTo>
                    <a:pt x="46362" y="28061"/>
                    <a:pt x="45733" y="27913"/>
                    <a:pt x="45289" y="27729"/>
                  </a:cubicBezTo>
                  <a:lnTo>
                    <a:pt x="45142" y="27729"/>
                  </a:lnTo>
                  <a:cubicBezTo>
                    <a:pt x="44365" y="27433"/>
                    <a:pt x="43441" y="27137"/>
                    <a:pt x="42665" y="26989"/>
                  </a:cubicBezTo>
                  <a:cubicBezTo>
                    <a:pt x="42369" y="26804"/>
                    <a:pt x="42184" y="26804"/>
                    <a:pt x="41888" y="26656"/>
                  </a:cubicBezTo>
                  <a:cubicBezTo>
                    <a:pt x="41112" y="26508"/>
                    <a:pt x="40335" y="26213"/>
                    <a:pt x="39596" y="25880"/>
                  </a:cubicBezTo>
                  <a:lnTo>
                    <a:pt x="39411" y="25880"/>
                  </a:lnTo>
                  <a:cubicBezTo>
                    <a:pt x="38487" y="25584"/>
                    <a:pt x="37747" y="25288"/>
                    <a:pt x="36971" y="24956"/>
                  </a:cubicBezTo>
                  <a:cubicBezTo>
                    <a:pt x="36638" y="24956"/>
                    <a:pt x="36490" y="24808"/>
                    <a:pt x="36343" y="24808"/>
                  </a:cubicBezTo>
                  <a:cubicBezTo>
                    <a:pt x="35566" y="24512"/>
                    <a:pt x="34790" y="24216"/>
                    <a:pt x="34050" y="23884"/>
                  </a:cubicBezTo>
                  <a:lnTo>
                    <a:pt x="33866" y="23884"/>
                  </a:lnTo>
                  <a:cubicBezTo>
                    <a:pt x="33570" y="23736"/>
                    <a:pt x="33126" y="23588"/>
                    <a:pt x="32793" y="23440"/>
                  </a:cubicBezTo>
                  <a:cubicBezTo>
                    <a:pt x="32646" y="23440"/>
                    <a:pt x="32350" y="23292"/>
                    <a:pt x="32017" y="23107"/>
                  </a:cubicBezTo>
                  <a:cubicBezTo>
                    <a:pt x="31721" y="22959"/>
                    <a:pt x="31425" y="22811"/>
                    <a:pt x="31093" y="22811"/>
                  </a:cubicBezTo>
                  <a:cubicBezTo>
                    <a:pt x="30797" y="22664"/>
                    <a:pt x="30501" y="22516"/>
                    <a:pt x="30353" y="22368"/>
                  </a:cubicBezTo>
                  <a:cubicBezTo>
                    <a:pt x="29873" y="22183"/>
                    <a:pt x="29577" y="22035"/>
                    <a:pt x="29244" y="22035"/>
                  </a:cubicBezTo>
                  <a:cubicBezTo>
                    <a:pt x="29096" y="21887"/>
                    <a:pt x="28801" y="21739"/>
                    <a:pt x="28505" y="21591"/>
                  </a:cubicBezTo>
                  <a:cubicBezTo>
                    <a:pt x="28172" y="21443"/>
                    <a:pt x="27876" y="21259"/>
                    <a:pt x="27581" y="21111"/>
                  </a:cubicBezTo>
                  <a:cubicBezTo>
                    <a:pt x="27396" y="21111"/>
                    <a:pt x="27100" y="20963"/>
                    <a:pt x="26804" y="20815"/>
                  </a:cubicBezTo>
                  <a:cubicBezTo>
                    <a:pt x="26471" y="20667"/>
                    <a:pt x="26176" y="20519"/>
                    <a:pt x="25880" y="20334"/>
                  </a:cubicBezTo>
                  <a:cubicBezTo>
                    <a:pt x="25732" y="20186"/>
                    <a:pt x="25399" y="20186"/>
                    <a:pt x="25251" y="20039"/>
                  </a:cubicBezTo>
                  <a:cubicBezTo>
                    <a:pt x="24808" y="19891"/>
                    <a:pt x="24475" y="19743"/>
                    <a:pt x="24179" y="19595"/>
                  </a:cubicBezTo>
                  <a:cubicBezTo>
                    <a:pt x="24031" y="19410"/>
                    <a:pt x="23699" y="19262"/>
                    <a:pt x="23551" y="19114"/>
                  </a:cubicBezTo>
                  <a:cubicBezTo>
                    <a:pt x="23255" y="18966"/>
                    <a:pt x="22959" y="18819"/>
                    <a:pt x="22479" y="18671"/>
                  </a:cubicBezTo>
                  <a:cubicBezTo>
                    <a:pt x="22331" y="18486"/>
                    <a:pt x="22183" y="18486"/>
                    <a:pt x="22035" y="18338"/>
                  </a:cubicBezTo>
                  <a:cubicBezTo>
                    <a:pt x="21554" y="18042"/>
                    <a:pt x="20926" y="17746"/>
                    <a:pt x="20482" y="17414"/>
                  </a:cubicBezTo>
                  <a:cubicBezTo>
                    <a:pt x="11683" y="12497"/>
                    <a:pt x="4918" y="6470"/>
                    <a:pt x="148" y="0"/>
                  </a:cubicBezTo>
                  <a:close/>
                </a:path>
              </a:pathLst>
            </a:custGeom>
            <a:solidFill>
              <a:srgbClr val="6275C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375;p19">
              <a:extLst>
                <a:ext uri="{FF2B5EF4-FFF2-40B4-BE49-F238E27FC236}">
                  <a16:creationId xmlns="" xmlns:a16="http://schemas.microsoft.com/office/drawing/2014/main" id="{7DE000AC-2A3F-4F78-9082-AD1E2509A691}"/>
                </a:ext>
              </a:extLst>
            </p:cNvPr>
            <p:cNvSpPr/>
            <p:nvPr/>
          </p:nvSpPr>
          <p:spPr>
            <a:xfrm>
              <a:off x="7587525" y="4313265"/>
              <a:ext cx="1357530" cy="775333"/>
            </a:xfrm>
            <a:custGeom>
              <a:avLst/>
              <a:gdLst/>
              <a:ahLst/>
              <a:cxnLst/>
              <a:rect l="l" t="t" r="r" b="b"/>
              <a:pathLst>
                <a:path w="70689" h="40373" extrusionOk="0">
                  <a:moveTo>
                    <a:pt x="50687" y="1"/>
                  </a:moveTo>
                  <a:lnTo>
                    <a:pt x="0" y="11535"/>
                  </a:lnTo>
                  <a:cubicBezTo>
                    <a:pt x="4770" y="18005"/>
                    <a:pt x="11535" y="24032"/>
                    <a:pt x="20334" y="28949"/>
                  </a:cubicBezTo>
                  <a:cubicBezTo>
                    <a:pt x="28357" y="33718"/>
                    <a:pt x="38043" y="37600"/>
                    <a:pt x="49134" y="40373"/>
                  </a:cubicBezTo>
                  <a:lnTo>
                    <a:pt x="70688" y="11388"/>
                  </a:lnTo>
                  <a:cubicBezTo>
                    <a:pt x="66067" y="10315"/>
                    <a:pt x="62074" y="8615"/>
                    <a:pt x="58673" y="6766"/>
                  </a:cubicBezTo>
                  <a:cubicBezTo>
                    <a:pt x="55308" y="4770"/>
                    <a:pt x="52536" y="2478"/>
                    <a:pt x="50687" y="1"/>
                  </a:cubicBezTo>
                  <a:close/>
                </a:path>
              </a:pathLst>
            </a:custGeom>
            <a:solidFill>
              <a:srgbClr val="8BA2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376;p19">
              <a:extLst>
                <a:ext uri="{FF2B5EF4-FFF2-40B4-BE49-F238E27FC236}">
                  <a16:creationId xmlns="" xmlns:a16="http://schemas.microsoft.com/office/drawing/2014/main" id="{0CD78AB8-FF62-4E1E-AC9E-3F3B14D321B2}"/>
                </a:ext>
              </a:extLst>
            </p:cNvPr>
            <p:cNvSpPr/>
            <p:nvPr/>
          </p:nvSpPr>
          <p:spPr>
            <a:xfrm>
              <a:off x="8528265" y="4531943"/>
              <a:ext cx="416790" cy="878998"/>
            </a:xfrm>
            <a:custGeom>
              <a:avLst/>
              <a:gdLst/>
              <a:ahLst/>
              <a:cxnLst/>
              <a:rect l="l" t="t" r="r" b="b"/>
              <a:pathLst>
                <a:path w="21703" h="45771" extrusionOk="0">
                  <a:moveTo>
                    <a:pt x="21702" y="1"/>
                  </a:moveTo>
                  <a:lnTo>
                    <a:pt x="148" y="28986"/>
                  </a:lnTo>
                  <a:lnTo>
                    <a:pt x="0" y="45770"/>
                  </a:lnTo>
                  <a:lnTo>
                    <a:pt x="21702" y="16970"/>
                  </a:lnTo>
                  <a:lnTo>
                    <a:pt x="21702" y="1"/>
                  </a:lnTo>
                  <a:close/>
                </a:path>
              </a:pathLst>
            </a:custGeom>
            <a:solidFill>
              <a:srgbClr val="475D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377;p19">
              <a:extLst>
                <a:ext uri="{FF2B5EF4-FFF2-40B4-BE49-F238E27FC236}">
                  <a16:creationId xmlns="" xmlns:a16="http://schemas.microsoft.com/office/drawing/2014/main" id="{D502F242-0389-4A7D-8D08-02671F32D734}"/>
                </a:ext>
              </a:extLst>
            </p:cNvPr>
            <p:cNvSpPr/>
            <p:nvPr/>
          </p:nvSpPr>
          <p:spPr>
            <a:xfrm>
              <a:off x="8223685" y="4598159"/>
              <a:ext cx="274774" cy="143072"/>
            </a:xfrm>
            <a:custGeom>
              <a:avLst/>
              <a:gdLst/>
              <a:ahLst/>
              <a:cxnLst/>
              <a:rect l="l" t="t" r="r" b="b"/>
              <a:pathLst>
                <a:path w="14308" h="7450" extrusionOk="0">
                  <a:moveTo>
                    <a:pt x="10481" y="1257"/>
                  </a:moveTo>
                  <a:cubicBezTo>
                    <a:pt x="10731" y="1257"/>
                    <a:pt x="10999" y="1340"/>
                    <a:pt x="11239" y="1507"/>
                  </a:cubicBezTo>
                  <a:lnTo>
                    <a:pt x="11387" y="1507"/>
                  </a:lnTo>
                  <a:cubicBezTo>
                    <a:pt x="11683" y="1802"/>
                    <a:pt x="11535" y="2098"/>
                    <a:pt x="11239" y="2246"/>
                  </a:cubicBezTo>
                  <a:lnTo>
                    <a:pt x="8466" y="3799"/>
                  </a:lnTo>
                  <a:cubicBezTo>
                    <a:pt x="8466" y="3799"/>
                    <a:pt x="8318" y="3799"/>
                    <a:pt x="8318" y="3947"/>
                  </a:cubicBezTo>
                  <a:lnTo>
                    <a:pt x="9095" y="5943"/>
                  </a:lnTo>
                  <a:cubicBezTo>
                    <a:pt x="9095" y="6128"/>
                    <a:pt x="8910" y="6276"/>
                    <a:pt x="8762" y="6424"/>
                  </a:cubicBezTo>
                  <a:cubicBezTo>
                    <a:pt x="8614" y="6424"/>
                    <a:pt x="8318" y="6572"/>
                    <a:pt x="7986" y="6572"/>
                  </a:cubicBezTo>
                  <a:cubicBezTo>
                    <a:pt x="7838" y="6572"/>
                    <a:pt x="7542" y="6424"/>
                    <a:pt x="7394" y="6424"/>
                  </a:cubicBezTo>
                  <a:cubicBezTo>
                    <a:pt x="7246" y="6276"/>
                    <a:pt x="7061" y="6128"/>
                    <a:pt x="7061" y="5943"/>
                  </a:cubicBezTo>
                  <a:lnTo>
                    <a:pt x="6322" y="3651"/>
                  </a:lnTo>
                  <a:cubicBezTo>
                    <a:pt x="6322" y="3503"/>
                    <a:pt x="6470" y="3503"/>
                    <a:pt x="6470" y="3355"/>
                  </a:cubicBezTo>
                  <a:cubicBezTo>
                    <a:pt x="6618" y="3170"/>
                    <a:pt x="6618" y="3170"/>
                    <a:pt x="6766" y="3022"/>
                  </a:cubicBezTo>
                  <a:lnTo>
                    <a:pt x="9834" y="1507"/>
                  </a:lnTo>
                  <a:cubicBezTo>
                    <a:pt x="10001" y="1340"/>
                    <a:pt x="10232" y="1257"/>
                    <a:pt x="10481" y="1257"/>
                  </a:cubicBezTo>
                  <a:close/>
                  <a:moveTo>
                    <a:pt x="7209" y="0"/>
                  </a:moveTo>
                  <a:cubicBezTo>
                    <a:pt x="5573" y="0"/>
                    <a:pt x="3919" y="342"/>
                    <a:pt x="2625" y="1026"/>
                  </a:cubicBezTo>
                  <a:cubicBezTo>
                    <a:pt x="148" y="2431"/>
                    <a:pt x="0" y="4723"/>
                    <a:pt x="2440" y="6276"/>
                  </a:cubicBezTo>
                  <a:cubicBezTo>
                    <a:pt x="2440" y="6276"/>
                    <a:pt x="2625" y="6276"/>
                    <a:pt x="2625" y="6424"/>
                  </a:cubicBezTo>
                  <a:cubicBezTo>
                    <a:pt x="3845" y="7108"/>
                    <a:pt x="5462" y="7450"/>
                    <a:pt x="7098" y="7450"/>
                  </a:cubicBezTo>
                  <a:cubicBezTo>
                    <a:pt x="8734" y="7450"/>
                    <a:pt x="10389" y="7108"/>
                    <a:pt x="11683" y="6424"/>
                  </a:cubicBezTo>
                  <a:cubicBezTo>
                    <a:pt x="14160" y="5019"/>
                    <a:pt x="14308" y="2579"/>
                    <a:pt x="11868" y="1174"/>
                  </a:cubicBezTo>
                  <a:cubicBezTo>
                    <a:pt x="11868" y="1026"/>
                    <a:pt x="11683" y="1026"/>
                    <a:pt x="11683" y="1026"/>
                  </a:cubicBezTo>
                  <a:cubicBezTo>
                    <a:pt x="10463" y="342"/>
                    <a:pt x="8845" y="0"/>
                    <a:pt x="72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378;p19">
              <a:extLst>
                <a:ext uri="{FF2B5EF4-FFF2-40B4-BE49-F238E27FC236}">
                  <a16:creationId xmlns="" xmlns:a16="http://schemas.microsoft.com/office/drawing/2014/main" id="{0CC57E87-9F70-4D18-8439-EEA6B4D9A69D}"/>
                </a:ext>
              </a:extLst>
            </p:cNvPr>
            <p:cNvSpPr/>
            <p:nvPr/>
          </p:nvSpPr>
          <p:spPr>
            <a:xfrm>
              <a:off x="8122863" y="4543831"/>
              <a:ext cx="476419" cy="250328"/>
            </a:xfrm>
            <a:custGeom>
              <a:avLst/>
              <a:gdLst/>
              <a:ahLst/>
              <a:cxnLst/>
              <a:rect l="l" t="t" r="r" b="b"/>
              <a:pathLst>
                <a:path w="24808" h="13035" extrusionOk="0">
                  <a:moveTo>
                    <a:pt x="12419" y="1414"/>
                  </a:moveTo>
                  <a:cubicBezTo>
                    <a:pt x="14676" y="1414"/>
                    <a:pt x="16919" y="1913"/>
                    <a:pt x="18633" y="2931"/>
                  </a:cubicBezTo>
                  <a:lnTo>
                    <a:pt x="18781" y="2931"/>
                  </a:lnTo>
                  <a:cubicBezTo>
                    <a:pt x="22183" y="5075"/>
                    <a:pt x="22035" y="8329"/>
                    <a:pt x="18486" y="10177"/>
                  </a:cubicBezTo>
                  <a:cubicBezTo>
                    <a:pt x="16785" y="11101"/>
                    <a:pt x="14548" y="11563"/>
                    <a:pt x="12335" y="11563"/>
                  </a:cubicBezTo>
                  <a:cubicBezTo>
                    <a:pt x="10121" y="11563"/>
                    <a:pt x="7930" y="11101"/>
                    <a:pt x="6322" y="10177"/>
                  </a:cubicBezTo>
                  <a:lnTo>
                    <a:pt x="6174" y="10029"/>
                  </a:lnTo>
                  <a:cubicBezTo>
                    <a:pt x="2773" y="8033"/>
                    <a:pt x="2921" y="4779"/>
                    <a:pt x="6322" y="2783"/>
                  </a:cubicBezTo>
                  <a:cubicBezTo>
                    <a:pt x="8063" y="1876"/>
                    <a:pt x="10248" y="1414"/>
                    <a:pt x="12419" y="1414"/>
                  </a:cubicBezTo>
                  <a:close/>
                  <a:moveTo>
                    <a:pt x="12533" y="1"/>
                  </a:moveTo>
                  <a:cubicBezTo>
                    <a:pt x="9705" y="1"/>
                    <a:pt x="6858" y="620"/>
                    <a:pt x="4622" y="1859"/>
                  </a:cubicBezTo>
                  <a:cubicBezTo>
                    <a:pt x="148" y="4336"/>
                    <a:pt x="0" y="8329"/>
                    <a:pt x="4326" y="10953"/>
                  </a:cubicBezTo>
                  <a:cubicBezTo>
                    <a:pt x="4326" y="11101"/>
                    <a:pt x="4474" y="11101"/>
                    <a:pt x="4474" y="11101"/>
                  </a:cubicBezTo>
                  <a:cubicBezTo>
                    <a:pt x="6701" y="12377"/>
                    <a:pt x="9654" y="13035"/>
                    <a:pt x="12585" y="13035"/>
                  </a:cubicBezTo>
                  <a:cubicBezTo>
                    <a:pt x="15346" y="13035"/>
                    <a:pt x="18088" y="12451"/>
                    <a:pt x="20186" y="11249"/>
                  </a:cubicBezTo>
                  <a:cubicBezTo>
                    <a:pt x="24660" y="8772"/>
                    <a:pt x="24808" y="4631"/>
                    <a:pt x="20630" y="2007"/>
                  </a:cubicBezTo>
                  <a:cubicBezTo>
                    <a:pt x="20482" y="2007"/>
                    <a:pt x="20482" y="2007"/>
                    <a:pt x="20334" y="1859"/>
                  </a:cubicBezTo>
                  <a:cubicBezTo>
                    <a:pt x="18171" y="620"/>
                    <a:pt x="15362" y="1"/>
                    <a:pt x="12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384;p19">
              <a:extLst>
                <a:ext uri="{FF2B5EF4-FFF2-40B4-BE49-F238E27FC236}">
                  <a16:creationId xmlns="" xmlns:a16="http://schemas.microsoft.com/office/drawing/2014/main" id="{EB97B2A4-6CB9-4904-B33B-CD89ED7A6A10}"/>
                </a:ext>
              </a:extLst>
            </p:cNvPr>
            <p:cNvSpPr/>
            <p:nvPr/>
          </p:nvSpPr>
          <p:spPr>
            <a:xfrm>
              <a:off x="9309264" y="2017855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30500" cap="flat" cmpd="sng">
              <a:solidFill>
                <a:srgbClr val="DA7200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385;p19">
              <a:extLst>
                <a:ext uri="{FF2B5EF4-FFF2-40B4-BE49-F238E27FC236}">
                  <a16:creationId xmlns="" xmlns:a16="http://schemas.microsoft.com/office/drawing/2014/main" id="{F23D4743-3B8A-44DD-BC3D-7FF39BC2CD11}"/>
                </a:ext>
              </a:extLst>
            </p:cNvPr>
            <p:cNvSpPr/>
            <p:nvPr/>
          </p:nvSpPr>
          <p:spPr>
            <a:xfrm>
              <a:off x="9534318" y="2523369"/>
              <a:ext cx="416790" cy="1535745"/>
            </a:xfrm>
            <a:custGeom>
              <a:avLst/>
              <a:gdLst/>
              <a:ahLst/>
              <a:cxnLst/>
              <a:rect l="l" t="t" r="r" b="b"/>
              <a:pathLst>
                <a:path w="21703" h="79969" extrusionOk="0">
                  <a:moveTo>
                    <a:pt x="21703" y="0"/>
                  </a:moveTo>
                  <a:lnTo>
                    <a:pt x="149" y="28801"/>
                  </a:lnTo>
                  <a:lnTo>
                    <a:pt x="1" y="79968"/>
                  </a:lnTo>
                  <a:lnTo>
                    <a:pt x="21555" y="51131"/>
                  </a:lnTo>
                  <a:lnTo>
                    <a:pt x="21703" y="0"/>
                  </a:lnTo>
                  <a:close/>
                </a:path>
              </a:pathLst>
            </a:custGeom>
            <a:solidFill>
              <a:srgbClr val="B26E1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386;p19">
              <a:extLst>
                <a:ext uri="{FF2B5EF4-FFF2-40B4-BE49-F238E27FC236}">
                  <a16:creationId xmlns="" xmlns:a16="http://schemas.microsoft.com/office/drawing/2014/main" id="{31DE633D-6B32-4D2D-8FCC-552FA30F63B5}"/>
                </a:ext>
              </a:extLst>
            </p:cNvPr>
            <p:cNvSpPr/>
            <p:nvPr/>
          </p:nvSpPr>
          <p:spPr>
            <a:xfrm>
              <a:off x="9309264" y="2499940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30500" cap="flat" cmpd="sng">
              <a:solidFill>
                <a:srgbClr val="DA7200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389;p19">
              <a:extLst>
                <a:ext uri="{FF2B5EF4-FFF2-40B4-BE49-F238E27FC236}">
                  <a16:creationId xmlns="" xmlns:a16="http://schemas.microsoft.com/office/drawing/2014/main" id="{F74E2DF3-18CF-4392-8C83-D0AD5A88A34A}"/>
                </a:ext>
              </a:extLst>
            </p:cNvPr>
            <p:cNvSpPr/>
            <p:nvPr/>
          </p:nvSpPr>
          <p:spPr>
            <a:xfrm>
              <a:off x="9534318" y="2852012"/>
              <a:ext cx="413948" cy="1461194"/>
            </a:xfrm>
            <a:custGeom>
              <a:avLst/>
              <a:gdLst/>
              <a:ahLst/>
              <a:cxnLst/>
              <a:rect l="l" t="t" r="r" b="b"/>
              <a:pathLst>
                <a:path w="21555" h="76087" extrusionOk="0">
                  <a:moveTo>
                    <a:pt x="149" y="1"/>
                  </a:moveTo>
                  <a:lnTo>
                    <a:pt x="1" y="62555"/>
                  </a:lnTo>
                  <a:cubicBezTo>
                    <a:pt x="592" y="62703"/>
                    <a:pt x="1073" y="62851"/>
                    <a:pt x="1665" y="62999"/>
                  </a:cubicBezTo>
                  <a:cubicBezTo>
                    <a:pt x="2441" y="63295"/>
                    <a:pt x="3069" y="63479"/>
                    <a:pt x="3846" y="63775"/>
                  </a:cubicBezTo>
                  <a:cubicBezTo>
                    <a:pt x="3994" y="63775"/>
                    <a:pt x="4142" y="63923"/>
                    <a:pt x="4290" y="63923"/>
                  </a:cubicBezTo>
                  <a:cubicBezTo>
                    <a:pt x="5066" y="64071"/>
                    <a:pt x="5694" y="64404"/>
                    <a:pt x="6286" y="64699"/>
                  </a:cubicBezTo>
                  <a:lnTo>
                    <a:pt x="6471" y="64699"/>
                  </a:lnTo>
                  <a:cubicBezTo>
                    <a:pt x="6767" y="64847"/>
                    <a:pt x="7062" y="64847"/>
                    <a:pt x="7210" y="64995"/>
                  </a:cubicBezTo>
                  <a:cubicBezTo>
                    <a:pt x="7543" y="65143"/>
                    <a:pt x="7691" y="65143"/>
                    <a:pt x="7839" y="65328"/>
                  </a:cubicBezTo>
                  <a:cubicBezTo>
                    <a:pt x="8134" y="65476"/>
                    <a:pt x="8467" y="65624"/>
                    <a:pt x="8763" y="65624"/>
                  </a:cubicBezTo>
                  <a:cubicBezTo>
                    <a:pt x="8911" y="65772"/>
                    <a:pt x="9244" y="65919"/>
                    <a:pt x="9391" y="65919"/>
                  </a:cubicBezTo>
                  <a:cubicBezTo>
                    <a:pt x="9687" y="66067"/>
                    <a:pt x="9983" y="66252"/>
                    <a:pt x="10316" y="66400"/>
                  </a:cubicBezTo>
                  <a:cubicBezTo>
                    <a:pt x="10464" y="66548"/>
                    <a:pt x="10612" y="66548"/>
                    <a:pt x="10759" y="66696"/>
                  </a:cubicBezTo>
                  <a:cubicBezTo>
                    <a:pt x="11092" y="66844"/>
                    <a:pt x="11536" y="67176"/>
                    <a:pt x="12016" y="67324"/>
                  </a:cubicBezTo>
                  <a:cubicBezTo>
                    <a:pt x="16305" y="69764"/>
                    <a:pt x="19411" y="72870"/>
                    <a:pt x="21407" y="76086"/>
                  </a:cubicBezTo>
                  <a:lnTo>
                    <a:pt x="21555" y="13384"/>
                  </a:lnTo>
                  <a:cubicBezTo>
                    <a:pt x="19706" y="10168"/>
                    <a:pt x="16453" y="7099"/>
                    <a:pt x="12164" y="4622"/>
                  </a:cubicBezTo>
                  <a:cubicBezTo>
                    <a:pt x="11684" y="4474"/>
                    <a:pt x="11388" y="4141"/>
                    <a:pt x="10907" y="3993"/>
                  </a:cubicBezTo>
                  <a:cubicBezTo>
                    <a:pt x="10759" y="3846"/>
                    <a:pt x="10612" y="3846"/>
                    <a:pt x="10464" y="3698"/>
                  </a:cubicBezTo>
                  <a:cubicBezTo>
                    <a:pt x="10168" y="3550"/>
                    <a:pt x="9835" y="3402"/>
                    <a:pt x="9539" y="3217"/>
                  </a:cubicBezTo>
                  <a:cubicBezTo>
                    <a:pt x="9391" y="3217"/>
                    <a:pt x="9059" y="3069"/>
                    <a:pt x="8911" y="3069"/>
                  </a:cubicBezTo>
                  <a:cubicBezTo>
                    <a:pt x="8615" y="2921"/>
                    <a:pt x="8467" y="2773"/>
                    <a:pt x="8134" y="2626"/>
                  </a:cubicBezTo>
                  <a:cubicBezTo>
                    <a:pt x="7839" y="2478"/>
                    <a:pt x="7691" y="2478"/>
                    <a:pt x="7543" y="2293"/>
                  </a:cubicBezTo>
                  <a:cubicBezTo>
                    <a:pt x="7210" y="2293"/>
                    <a:pt x="6914" y="2145"/>
                    <a:pt x="6619" y="1997"/>
                  </a:cubicBezTo>
                  <a:lnTo>
                    <a:pt x="6471" y="1997"/>
                  </a:lnTo>
                  <a:cubicBezTo>
                    <a:pt x="5842" y="1701"/>
                    <a:pt x="5214" y="1553"/>
                    <a:pt x="4622" y="1221"/>
                  </a:cubicBezTo>
                  <a:cubicBezTo>
                    <a:pt x="4290" y="1221"/>
                    <a:pt x="4142" y="1073"/>
                    <a:pt x="3994" y="1073"/>
                  </a:cubicBezTo>
                  <a:cubicBezTo>
                    <a:pt x="3365" y="925"/>
                    <a:pt x="2589" y="629"/>
                    <a:pt x="1849" y="444"/>
                  </a:cubicBezTo>
                  <a:cubicBezTo>
                    <a:pt x="1221" y="296"/>
                    <a:pt x="740" y="149"/>
                    <a:pt x="149" y="1"/>
                  </a:cubicBezTo>
                  <a:close/>
                </a:path>
              </a:pathLst>
            </a:custGeom>
            <a:solidFill>
              <a:srgbClr val="2A38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390;p19">
              <a:extLst>
                <a:ext uri="{FF2B5EF4-FFF2-40B4-BE49-F238E27FC236}">
                  <a16:creationId xmlns="" xmlns:a16="http://schemas.microsoft.com/office/drawing/2014/main" id="{C7BB10E6-C2B4-4605-8C5C-B741A94E3C66}"/>
                </a:ext>
              </a:extLst>
            </p:cNvPr>
            <p:cNvSpPr/>
            <p:nvPr/>
          </p:nvSpPr>
          <p:spPr>
            <a:xfrm>
              <a:off x="9537161" y="2301849"/>
              <a:ext cx="1381669" cy="812973"/>
            </a:xfrm>
            <a:custGeom>
              <a:avLst/>
              <a:gdLst/>
              <a:ahLst/>
              <a:cxnLst/>
              <a:rect l="l" t="t" r="r" b="b"/>
              <a:pathLst>
                <a:path w="71946" h="42333" extrusionOk="0">
                  <a:moveTo>
                    <a:pt x="21555" y="1"/>
                  </a:moveTo>
                  <a:lnTo>
                    <a:pt x="1" y="28949"/>
                  </a:lnTo>
                  <a:cubicBezTo>
                    <a:pt x="4622" y="30021"/>
                    <a:pt x="8615" y="31721"/>
                    <a:pt x="12016" y="33570"/>
                  </a:cubicBezTo>
                  <a:cubicBezTo>
                    <a:pt x="16305" y="36047"/>
                    <a:pt x="19558" y="39116"/>
                    <a:pt x="21407" y="42332"/>
                  </a:cubicBezTo>
                  <a:lnTo>
                    <a:pt x="71946" y="30797"/>
                  </a:lnTo>
                  <a:cubicBezTo>
                    <a:pt x="67324" y="23551"/>
                    <a:pt x="59930" y="16933"/>
                    <a:pt x="50355" y="11388"/>
                  </a:cubicBezTo>
                  <a:cubicBezTo>
                    <a:pt x="42369" y="6618"/>
                    <a:pt x="32646" y="2773"/>
                    <a:pt x="21555" y="1"/>
                  </a:cubicBezTo>
                  <a:close/>
                </a:path>
              </a:pathLst>
            </a:custGeom>
            <a:solidFill>
              <a:srgbClr val="3040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391;p19">
              <a:extLst>
                <a:ext uri="{FF2B5EF4-FFF2-40B4-BE49-F238E27FC236}">
                  <a16:creationId xmlns="" xmlns:a16="http://schemas.microsoft.com/office/drawing/2014/main" id="{5D26F761-9938-45CF-A1DA-A045F294F0F8}"/>
                </a:ext>
              </a:extLst>
            </p:cNvPr>
            <p:cNvSpPr/>
            <p:nvPr/>
          </p:nvSpPr>
          <p:spPr>
            <a:xfrm>
              <a:off x="9945406" y="2887521"/>
              <a:ext cx="973425" cy="1425685"/>
            </a:xfrm>
            <a:custGeom>
              <a:avLst/>
              <a:gdLst/>
              <a:ahLst/>
              <a:cxnLst/>
              <a:rect l="l" t="t" r="r" b="b"/>
              <a:pathLst>
                <a:path w="50688" h="74238" extrusionOk="0">
                  <a:moveTo>
                    <a:pt x="50688" y="0"/>
                  </a:moveTo>
                  <a:lnTo>
                    <a:pt x="149" y="11535"/>
                  </a:lnTo>
                  <a:lnTo>
                    <a:pt x="1" y="74237"/>
                  </a:lnTo>
                  <a:lnTo>
                    <a:pt x="1" y="74237"/>
                  </a:lnTo>
                  <a:lnTo>
                    <a:pt x="50503" y="62703"/>
                  </a:lnTo>
                  <a:lnTo>
                    <a:pt x="50688" y="0"/>
                  </a:lnTo>
                  <a:close/>
                </a:path>
              </a:pathLst>
            </a:custGeom>
            <a:solidFill>
              <a:srgbClr val="2A38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392;p19">
              <a:extLst>
                <a:ext uri="{FF2B5EF4-FFF2-40B4-BE49-F238E27FC236}">
                  <a16:creationId xmlns="" xmlns:a16="http://schemas.microsoft.com/office/drawing/2014/main" id="{D58B8D88-32F2-4ACD-8774-DD55E2F3BB3E}"/>
                </a:ext>
              </a:extLst>
            </p:cNvPr>
            <p:cNvSpPr/>
            <p:nvPr/>
          </p:nvSpPr>
          <p:spPr>
            <a:xfrm>
              <a:off x="9915600" y="2504914"/>
              <a:ext cx="626942" cy="355721"/>
            </a:xfrm>
            <a:custGeom>
              <a:avLst/>
              <a:gdLst/>
              <a:ahLst/>
              <a:cxnLst/>
              <a:rect l="l" t="t" r="r" b="b"/>
              <a:pathLst>
                <a:path w="32646" h="18523" extrusionOk="0">
                  <a:moveTo>
                    <a:pt x="16253" y="4788"/>
                  </a:moveTo>
                  <a:cubicBezTo>
                    <a:pt x="18217" y="4788"/>
                    <a:pt x="20186" y="5213"/>
                    <a:pt x="21739" y="6063"/>
                  </a:cubicBezTo>
                  <a:cubicBezTo>
                    <a:pt x="24808" y="7912"/>
                    <a:pt x="24808" y="10685"/>
                    <a:pt x="21739" y="12348"/>
                  </a:cubicBezTo>
                  <a:cubicBezTo>
                    <a:pt x="20260" y="13273"/>
                    <a:pt x="18291" y="13735"/>
                    <a:pt x="16309" y="13735"/>
                  </a:cubicBezTo>
                  <a:cubicBezTo>
                    <a:pt x="14326" y="13735"/>
                    <a:pt x="12330" y="13273"/>
                    <a:pt x="10796" y="12348"/>
                  </a:cubicBezTo>
                  <a:cubicBezTo>
                    <a:pt x="7875" y="10685"/>
                    <a:pt x="7875" y="7912"/>
                    <a:pt x="10796" y="6063"/>
                  </a:cubicBezTo>
                  <a:cubicBezTo>
                    <a:pt x="12330" y="5213"/>
                    <a:pt x="14289" y="4788"/>
                    <a:pt x="16253" y="4788"/>
                  </a:cubicBezTo>
                  <a:close/>
                  <a:moveTo>
                    <a:pt x="11701" y="0"/>
                  </a:moveTo>
                  <a:cubicBezTo>
                    <a:pt x="11064" y="0"/>
                    <a:pt x="10407" y="111"/>
                    <a:pt x="9871" y="333"/>
                  </a:cubicBezTo>
                  <a:lnTo>
                    <a:pt x="924" y="5583"/>
                  </a:lnTo>
                  <a:cubicBezTo>
                    <a:pt x="0" y="6211"/>
                    <a:pt x="0" y="6988"/>
                    <a:pt x="924" y="7579"/>
                  </a:cubicBezTo>
                  <a:lnTo>
                    <a:pt x="19262" y="18079"/>
                  </a:lnTo>
                  <a:cubicBezTo>
                    <a:pt x="19724" y="18375"/>
                    <a:pt x="20343" y="18523"/>
                    <a:pt x="20963" y="18523"/>
                  </a:cubicBezTo>
                  <a:cubicBezTo>
                    <a:pt x="21582" y="18523"/>
                    <a:pt x="22201" y="18375"/>
                    <a:pt x="22663" y="18079"/>
                  </a:cubicBezTo>
                  <a:lnTo>
                    <a:pt x="31573" y="12977"/>
                  </a:lnTo>
                  <a:cubicBezTo>
                    <a:pt x="32645" y="12348"/>
                    <a:pt x="32645" y="11424"/>
                    <a:pt x="31573" y="10981"/>
                  </a:cubicBezTo>
                  <a:lnTo>
                    <a:pt x="13421" y="333"/>
                  </a:lnTo>
                  <a:cubicBezTo>
                    <a:pt x="12958" y="111"/>
                    <a:pt x="12339" y="0"/>
                    <a:pt x="11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393;p19">
              <a:extLst>
                <a:ext uri="{FF2B5EF4-FFF2-40B4-BE49-F238E27FC236}">
                  <a16:creationId xmlns="" xmlns:a16="http://schemas.microsoft.com/office/drawing/2014/main" id="{6F901802-15F1-48C9-8C19-C28F07BC9C6F}"/>
                </a:ext>
              </a:extLst>
            </p:cNvPr>
            <p:cNvSpPr/>
            <p:nvPr/>
          </p:nvSpPr>
          <p:spPr>
            <a:xfrm>
              <a:off x="10098770" y="2612997"/>
              <a:ext cx="260583" cy="137407"/>
            </a:xfrm>
            <a:custGeom>
              <a:avLst/>
              <a:gdLst/>
              <a:ahLst/>
              <a:cxnLst/>
              <a:rect l="l" t="t" r="r" b="b"/>
              <a:pathLst>
                <a:path w="13569" h="7155" extrusionOk="0">
                  <a:moveTo>
                    <a:pt x="9872" y="1360"/>
                  </a:moveTo>
                  <a:lnTo>
                    <a:pt x="10648" y="1803"/>
                  </a:lnTo>
                  <a:lnTo>
                    <a:pt x="10168" y="2099"/>
                  </a:lnTo>
                  <a:cubicBezTo>
                    <a:pt x="10796" y="2580"/>
                    <a:pt x="10500" y="3023"/>
                    <a:pt x="9724" y="3504"/>
                  </a:cubicBezTo>
                  <a:lnTo>
                    <a:pt x="9576" y="3652"/>
                  </a:lnTo>
                  <a:lnTo>
                    <a:pt x="8652" y="3208"/>
                  </a:lnTo>
                  <a:lnTo>
                    <a:pt x="8800" y="3023"/>
                  </a:lnTo>
                  <a:cubicBezTo>
                    <a:pt x="9243" y="2728"/>
                    <a:pt x="9243" y="2580"/>
                    <a:pt x="8948" y="2432"/>
                  </a:cubicBezTo>
                  <a:cubicBezTo>
                    <a:pt x="8800" y="2265"/>
                    <a:pt x="8643" y="2182"/>
                    <a:pt x="8467" y="2182"/>
                  </a:cubicBezTo>
                  <a:cubicBezTo>
                    <a:pt x="8291" y="2182"/>
                    <a:pt x="8097" y="2265"/>
                    <a:pt x="7875" y="2432"/>
                  </a:cubicBezTo>
                  <a:cubicBezTo>
                    <a:pt x="6655" y="3208"/>
                    <a:pt x="8504" y="4280"/>
                    <a:pt x="6655" y="5353"/>
                  </a:cubicBezTo>
                  <a:cubicBezTo>
                    <a:pt x="6153" y="5640"/>
                    <a:pt x="5588" y="5819"/>
                    <a:pt x="5041" y="5819"/>
                  </a:cubicBezTo>
                  <a:cubicBezTo>
                    <a:pt x="4744" y="5819"/>
                    <a:pt x="4452" y="5766"/>
                    <a:pt x="4178" y="5648"/>
                  </a:cubicBezTo>
                  <a:lnTo>
                    <a:pt x="3698" y="5796"/>
                  </a:lnTo>
                  <a:lnTo>
                    <a:pt x="2773" y="5353"/>
                  </a:lnTo>
                  <a:lnTo>
                    <a:pt x="3254" y="5205"/>
                  </a:lnTo>
                  <a:cubicBezTo>
                    <a:pt x="2773" y="4724"/>
                    <a:pt x="2958" y="4132"/>
                    <a:pt x="3698" y="3652"/>
                  </a:cubicBezTo>
                  <a:lnTo>
                    <a:pt x="4178" y="3356"/>
                  </a:lnTo>
                  <a:lnTo>
                    <a:pt x="5103" y="3948"/>
                  </a:lnTo>
                  <a:lnTo>
                    <a:pt x="4622" y="4280"/>
                  </a:lnTo>
                  <a:cubicBezTo>
                    <a:pt x="4178" y="4428"/>
                    <a:pt x="4178" y="4724"/>
                    <a:pt x="4474" y="4872"/>
                  </a:cubicBezTo>
                  <a:cubicBezTo>
                    <a:pt x="4640" y="4964"/>
                    <a:pt x="4835" y="5011"/>
                    <a:pt x="5047" y="5011"/>
                  </a:cubicBezTo>
                  <a:cubicBezTo>
                    <a:pt x="5260" y="5011"/>
                    <a:pt x="5491" y="4964"/>
                    <a:pt x="5731" y="4872"/>
                  </a:cubicBezTo>
                  <a:cubicBezTo>
                    <a:pt x="6951" y="4132"/>
                    <a:pt x="5103" y="2875"/>
                    <a:pt x="6803" y="1951"/>
                  </a:cubicBezTo>
                  <a:cubicBezTo>
                    <a:pt x="7400" y="1665"/>
                    <a:pt x="7935" y="1502"/>
                    <a:pt x="8488" y="1502"/>
                  </a:cubicBezTo>
                  <a:cubicBezTo>
                    <a:pt x="8792" y="1502"/>
                    <a:pt x="9101" y="1551"/>
                    <a:pt x="9428" y="1655"/>
                  </a:cubicBezTo>
                  <a:lnTo>
                    <a:pt x="9872" y="1360"/>
                  </a:lnTo>
                  <a:close/>
                  <a:moveTo>
                    <a:pt x="6725" y="1"/>
                  </a:moveTo>
                  <a:cubicBezTo>
                    <a:pt x="5149" y="1"/>
                    <a:pt x="3568" y="343"/>
                    <a:pt x="2330" y="1027"/>
                  </a:cubicBezTo>
                  <a:cubicBezTo>
                    <a:pt x="1" y="2432"/>
                    <a:pt x="1" y="4724"/>
                    <a:pt x="2330" y="6129"/>
                  </a:cubicBezTo>
                  <a:cubicBezTo>
                    <a:pt x="3568" y="6813"/>
                    <a:pt x="5186" y="7155"/>
                    <a:pt x="6780" y="7155"/>
                  </a:cubicBezTo>
                  <a:cubicBezTo>
                    <a:pt x="8374" y="7155"/>
                    <a:pt x="9946" y="6813"/>
                    <a:pt x="11092" y="6129"/>
                  </a:cubicBezTo>
                  <a:cubicBezTo>
                    <a:pt x="13569" y="4724"/>
                    <a:pt x="13569" y="2432"/>
                    <a:pt x="11092" y="1027"/>
                  </a:cubicBezTo>
                  <a:cubicBezTo>
                    <a:pt x="9872" y="343"/>
                    <a:pt x="8301" y="1"/>
                    <a:pt x="67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401;p19">
              <a:extLst>
                <a:ext uri="{FF2B5EF4-FFF2-40B4-BE49-F238E27FC236}">
                  <a16:creationId xmlns="" xmlns:a16="http://schemas.microsoft.com/office/drawing/2014/main" id="{E08F012D-C4FD-465D-82FC-5F5134BBD6D4}"/>
                </a:ext>
              </a:extLst>
            </p:cNvPr>
            <p:cNvSpPr/>
            <p:nvPr/>
          </p:nvSpPr>
          <p:spPr>
            <a:xfrm>
              <a:off x="8531108" y="4751331"/>
              <a:ext cx="1405098" cy="643190"/>
            </a:xfrm>
            <a:custGeom>
              <a:avLst/>
              <a:gdLst/>
              <a:ahLst/>
              <a:cxnLst/>
              <a:rect l="l" t="t" r="r" b="b"/>
              <a:pathLst>
                <a:path w="73166" h="33492" extrusionOk="0">
                  <a:moveTo>
                    <a:pt x="52979" y="1"/>
                  </a:moveTo>
                  <a:cubicBezTo>
                    <a:pt x="47985" y="1278"/>
                    <a:pt x="42483" y="1978"/>
                    <a:pt x="36868" y="1978"/>
                  </a:cubicBezTo>
                  <a:cubicBezTo>
                    <a:pt x="31759" y="1978"/>
                    <a:pt x="26556" y="1399"/>
                    <a:pt x="21554" y="148"/>
                  </a:cubicBezTo>
                  <a:lnTo>
                    <a:pt x="0" y="28949"/>
                  </a:lnTo>
                  <a:cubicBezTo>
                    <a:pt x="12145" y="32031"/>
                    <a:pt x="24759" y="33491"/>
                    <a:pt x="37162" y="33491"/>
                  </a:cubicBezTo>
                  <a:cubicBezTo>
                    <a:pt x="49604" y="33491"/>
                    <a:pt x="61834" y="32022"/>
                    <a:pt x="73165" y="29244"/>
                  </a:cubicBezTo>
                  <a:lnTo>
                    <a:pt x="52979" y="1"/>
                  </a:lnTo>
                  <a:close/>
                </a:path>
              </a:pathLst>
            </a:custGeom>
            <a:solidFill>
              <a:srgbClr val="7888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402;p19">
              <a:extLst>
                <a:ext uri="{FF2B5EF4-FFF2-40B4-BE49-F238E27FC236}">
                  <a16:creationId xmlns="" xmlns:a16="http://schemas.microsoft.com/office/drawing/2014/main" id="{421766AA-12F2-41A1-8538-73924403CD16}"/>
                </a:ext>
              </a:extLst>
            </p:cNvPr>
            <p:cNvSpPr/>
            <p:nvPr/>
          </p:nvSpPr>
          <p:spPr>
            <a:xfrm>
              <a:off x="8528266" y="5301495"/>
              <a:ext cx="1407941" cy="189584"/>
            </a:xfrm>
            <a:custGeom>
              <a:avLst/>
              <a:gdLst/>
              <a:ahLst/>
              <a:cxnLst/>
              <a:rect l="l" t="t" r="r" b="b"/>
              <a:pathLst>
                <a:path w="73314" h="9872" extrusionOk="0">
                  <a:moveTo>
                    <a:pt x="148" y="1"/>
                  </a:moveTo>
                  <a:lnTo>
                    <a:pt x="0" y="5398"/>
                  </a:lnTo>
                  <a:cubicBezTo>
                    <a:pt x="925" y="5546"/>
                    <a:pt x="1849" y="5842"/>
                    <a:pt x="2625" y="5990"/>
                  </a:cubicBezTo>
                  <a:cubicBezTo>
                    <a:pt x="2921" y="5990"/>
                    <a:pt x="3217" y="6175"/>
                    <a:pt x="3550" y="6175"/>
                  </a:cubicBezTo>
                  <a:cubicBezTo>
                    <a:pt x="4141" y="6323"/>
                    <a:pt x="4770" y="6470"/>
                    <a:pt x="5398" y="6618"/>
                  </a:cubicBezTo>
                  <a:lnTo>
                    <a:pt x="5842" y="6618"/>
                  </a:lnTo>
                  <a:cubicBezTo>
                    <a:pt x="5990" y="6766"/>
                    <a:pt x="6175" y="6766"/>
                    <a:pt x="6322" y="6766"/>
                  </a:cubicBezTo>
                  <a:cubicBezTo>
                    <a:pt x="6766" y="6914"/>
                    <a:pt x="7099" y="6914"/>
                    <a:pt x="7542" y="7099"/>
                  </a:cubicBezTo>
                  <a:cubicBezTo>
                    <a:pt x="7838" y="7099"/>
                    <a:pt x="8319" y="7247"/>
                    <a:pt x="8615" y="7247"/>
                  </a:cubicBezTo>
                  <a:cubicBezTo>
                    <a:pt x="9095" y="7395"/>
                    <a:pt x="9391" y="7395"/>
                    <a:pt x="9872" y="7395"/>
                  </a:cubicBezTo>
                  <a:cubicBezTo>
                    <a:pt x="10167" y="7543"/>
                    <a:pt x="10611" y="7543"/>
                    <a:pt x="10944" y="7691"/>
                  </a:cubicBezTo>
                  <a:cubicBezTo>
                    <a:pt x="11387" y="7691"/>
                    <a:pt x="11720" y="7838"/>
                    <a:pt x="12164" y="7838"/>
                  </a:cubicBezTo>
                  <a:cubicBezTo>
                    <a:pt x="12644" y="7838"/>
                    <a:pt x="12940" y="8023"/>
                    <a:pt x="13384" y="8023"/>
                  </a:cubicBezTo>
                  <a:cubicBezTo>
                    <a:pt x="13717" y="8171"/>
                    <a:pt x="14160" y="8171"/>
                    <a:pt x="14493" y="8171"/>
                  </a:cubicBezTo>
                  <a:cubicBezTo>
                    <a:pt x="14789" y="8319"/>
                    <a:pt x="14937" y="8319"/>
                    <a:pt x="15084" y="8319"/>
                  </a:cubicBezTo>
                  <a:lnTo>
                    <a:pt x="15713" y="8319"/>
                  </a:lnTo>
                  <a:cubicBezTo>
                    <a:pt x="16009" y="8467"/>
                    <a:pt x="16341" y="8467"/>
                    <a:pt x="16785" y="8467"/>
                  </a:cubicBezTo>
                  <a:cubicBezTo>
                    <a:pt x="17081" y="8615"/>
                    <a:pt x="17562" y="8615"/>
                    <a:pt x="18005" y="8615"/>
                  </a:cubicBezTo>
                  <a:cubicBezTo>
                    <a:pt x="18338" y="8763"/>
                    <a:pt x="18634" y="8763"/>
                    <a:pt x="19114" y="8763"/>
                  </a:cubicBezTo>
                  <a:cubicBezTo>
                    <a:pt x="19410" y="8763"/>
                    <a:pt x="19854" y="8948"/>
                    <a:pt x="20334" y="8948"/>
                  </a:cubicBezTo>
                  <a:cubicBezTo>
                    <a:pt x="20630" y="8948"/>
                    <a:pt x="20963" y="9095"/>
                    <a:pt x="21406" y="9095"/>
                  </a:cubicBezTo>
                  <a:cubicBezTo>
                    <a:pt x="21702" y="9095"/>
                    <a:pt x="22183" y="9095"/>
                    <a:pt x="22479" y="9243"/>
                  </a:cubicBezTo>
                  <a:lnTo>
                    <a:pt x="24179" y="9243"/>
                  </a:lnTo>
                  <a:cubicBezTo>
                    <a:pt x="24327" y="9391"/>
                    <a:pt x="24660" y="9391"/>
                    <a:pt x="24808" y="9391"/>
                  </a:cubicBezTo>
                  <a:lnTo>
                    <a:pt x="25880" y="9391"/>
                  </a:lnTo>
                  <a:cubicBezTo>
                    <a:pt x="26324" y="9539"/>
                    <a:pt x="26804" y="9539"/>
                    <a:pt x="27100" y="9539"/>
                  </a:cubicBezTo>
                  <a:lnTo>
                    <a:pt x="28172" y="9539"/>
                  </a:lnTo>
                  <a:cubicBezTo>
                    <a:pt x="28653" y="9539"/>
                    <a:pt x="29096" y="9687"/>
                    <a:pt x="29429" y="9687"/>
                  </a:cubicBezTo>
                  <a:lnTo>
                    <a:pt x="31721" y="9687"/>
                  </a:lnTo>
                  <a:cubicBezTo>
                    <a:pt x="32202" y="9687"/>
                    <a:pt x="32498" y="9687"/>
                    <a:pt x="32793" y="9872"/>
                  </a:cubicBezTo>
                  <a:lnTo>
                    <a:pt x="41112" y="9872"/>
                  </a:lnTo>
                  <a:cubicBezTo>
                    <a:pt x="41445" y="9872"/>
                    <a:pt x="41888" y="9687"/>
                    <a:pt x="42221" y="9687"/>
                  </a:cubicBezTo>
                  <a:lnTo>
                    <a:pt x="44809" y="9687"/>
                  </a:lnTo>
                  <a:cubicBezTo>
                    <a:pt x="45142" y="9687"/>
                    <a:pt x="45437" y="9687"/>
                    <a:pt x="45733" y="9539"/>
                  </a:cubicBezTo>
                  <a:lnTo>
                    <a:pt x="47286" y="9539"/>
                  </a:lnTo>
                  <a:cubicBezTo>
                    <a:pt x="47582" y="9539"/>
                    <a:pt x="47914" y="9539"/>
                    <a:pt x="48210" y="9391"/>
                  </a:cubicBezTo>
                  <a:lnTo>
                    <a:pt x="49763" y="9391"/>
                  </a:lnTo>
                  <a:cubicBezTo>
                    <a:pt x="50059" y="9391"/>
                    <a:pt x="50355" y="9243"/>
                    <a:pt x="50687" y="9243"/>
                  </a:cubicBezTo>
                  <a:cubicBezTo>
                    <a:pt x="51131" y="9243"/>
                    <a:pt x="51759" y="9243"/>
                    <a:pt x="52203" y="9095"/>
                  </a:cubicBezTo>
                  <a:lnTo>
                    <a:pt x="53127" y="9095"/>
                  </a:lnTo>
                  <a:cubicBezTo>
                    <a:pt x="54052" y="8948"/>
                    <a:pt x="54828" y="8948"/>
                    <a:pt x="55752" y="8763"/>
                  </a:cubicBezTo>
                  <a:cubicBezTo>
                    <a:pt x="56085" y="8763"/>
                    <a:pt x="56233" y="8763"/>
                    <a:pt x="56381" y="8615"/>
                  </a:cubicBezTo>
                  <a:cubicBezTo>
                    <a:pt x="57157" y="8615"/>
                    <a:pt x="57934" y="8467"/>
                    <a:pt x="58525" y="8467"/>
                  </a:cubicBezTo>
                  <a:cubicBezTo>
                    <a:pt x="58858" y="8319"/>
                    <a:pt x="59154" y="8319"/>
                    <a:pt x="59449" y="8319"/>
                  </a:cubicBezTo>
                  <a:cubicBezTo>
                    <a:pt x="60078" y="8171"/>
                    <a:pt x="60854" y="8023"/>
                    <a:pt x="61446" y="8023"/>
                  </a:cubicBezTo>
                  <a:cubicBezTo>
                    <a:pt x="61778" y="8023"/>
                    <a:pt x="61926" y="7838"/>
                    <a:pt x="62074" y="7838"/>
                  </a:cubicBezTo>
                  <a:cubicBezTo>
                    <a:pt x="62999" y="7691"/>
                    <a:pt x="63923" y="7543"/>
                    <a:pt x="64699" y="7395"/>
                  </a:cubicBezTo>
                  <a:lnTo>
                    <a:pt x="65143" y="7395"/>
                  </a:lnTo>
                  <a:cubicBezTo>
                    <a:pt x="66400" y="7099"/>
                    <a:pt x="67768" y="6914"/>
                    <a:pt x="69025" y="6618"/>
                  </a:cubicBezTo>
                  <a:lnTo>
                    <a:pt x="69173" y="6618"/>
                  </a:lnTo>
                  <a:cubicBezTo>
                    <a:pt x="70541" y="6323"/>
                    <a:pt x="71798" y="5990"/>
                    <a:pt x="73165" y="5694"/>
                  </a:cubicBezTo>
                  <a:lnTo>
                    <a:pt x="73313" y="296"/>
                  </a:lnTo>
                  <a:lnTo>
                    <a:pt x="73313" y="296"/>
                  </a:lnTo>
                  <a:cubicBezTo>
                    <a:pt x="72093" y="629"/>
                    <a:pt x="70688" y="925"/>
                    <a:pt x="69468" y="1221"/>
                  </a:cubicBezTo>
                  <a:cubicBezTo>
                    <a:pt x="69320" y="1221"/>
                    <a:pt x="69320" y="1221"/>
                    <a:pt x="69173" y="1369"/>
                  </a:cubicBezTo>
                  <a:cubicBezTo>
                    <a:pt x="67916" y="1553"/>
                    <a:pt x="66696" y="1849"/>
                    <a:pt x="65328" y="1997"/>
                  </a:cubicBezTo>
                  <a:cubicBezTo>
                    <a:pt x="65143" y="2145"/>
                    <a:pt x="64995" y="2145"/>
                    <a:pt x="64995" y="2145"/>
                  </a:cubicBezTo>
                  <a:cubicBezTo>
                    <a:pt x="64071" y="2293"/>
                    <a:pt x="63146" y="2478"/>
                    <a:pt x="62222" y="2626"/>
                  </a:cubicBezTo>
                  <a:lnTo>
                    <a:pt x="61631" y="2626"/>
                  </a:lnTo>
                  <a:cubicBezTo>
                    <a:pt x="61002" y="2773"/>
                    <a:pt x="60226" y="2921"/>
                    <a:pt x="59597" y="2921"/>
                  </a:cubicBezTo>
                  <a:cubicBezTo>
                    <a:pt x="59301" y="3069"/>
                    <a:pt x="59006" y="3069"/>
                    <a:pt x="58673" y="3069"/>
                  </a:cubicBezTo>
                  <a:cubicBezTo>
                    <a:pt x="58081" y="3217"/>
                    <a:pt x="57305" y="3217"/>
                    <a:pt x="56529" y="3402"/>
                  </a:cubicBezTo>
                  <a:lnTo>
                    <a:pt x="55900" y="3402"/>
                  </a:lnTo>
                  <a:cubicBezTo>
                    <a:pt x="55161" y="3550"/>
                    <a:pt x="54236" y="3698"/>
                    <a:pt x="53312" y="3698"/>
                  </a:cubicBezTo>
                  <a:cubicBezTo>
                    <a:pt x="52979" y="3846"/>
                    <a:pt x="52684" y="3846"/>
                    <a:pt x="52388" y="3846"/>
                  </a:cubicBezTo>
                  <a:cubicBezTo>
                    <a:pt x="51907" y="3846"/>
                    <a:pt x="51464" y="3993"/>
                    <a:pt x="50835" y="3993"/>
                  </a:cubicBezTo>
                  <a:lnTo>
                    <a:pt x="49911" y="3993"/>
                  </a:lnTo>
                  <a:cubicBezTo>
                    <a:pt x="49430" y="4141"/>
                    <a:pt x="48987" y="4141"/>
                    <a:pt x="48358" y="4141"/>
                  </a:cubicBezTo>
                  <a:cubicBezTo>
                    <a:pt x="48062" y="4141"/>
                    <a:pt x="47767" y="4141"/>
                    <a:pt x="47434" y="4326"/>
                  </a:cubicBezTo>
                  <a:lnTo>
                    <a:pt x="44994" y="4326"/>
                  </a:lnTo>
                  <a:cubicBezTo>
                    <a:pt x="44513" y="4474"/>
                    <a:pt x="43885" y="4474"/>
                    <a:pt x="43441" y="4474"/>
                  </a:cubicBezTo>
                  <a:lnTo>
                    <a:pt x="38968" y="4474"/>
                  </a:lnTo>
                  <a:cubicBezTo>
                    <a:pt x="38524" y="4622"/>
                    <a:pt x="38191" y="4622"/>
                    <a:pt x="37748" y="4622"/>
                  </a:cubicBezTo>
                  <a:lnTo>
                    <a:pt x="36491" y="4622"/>
                  </a:lnTo>
                  <a:cubicBezTo>
                    <a:pt x="36195" y="4622"/>
                    <a:pt x="35751" y="4622"/>
                    <a:pt x="35418" y="4474"/>
                  </a:cubicBezTo>
                  <a:lnTo>
                    <a:pt x="30797" y="4474"/>
                  </a:lnTo>
                  <a:cubicBezTo>
                    <a:pt x="30353" y="4474"/>
                    <a:pt x="30021" y="4326"/>
                    <a:pt x="29577" y="4326"/>
                  </a:cubicBezTo>
                  <a:lnTo>
                    <a:pt x="27433" y="4326"/>
                  </a:lnTo>
                  <a:cubicBezTo>
                    <a:pt x="26952" y="4141"/>
                    <a:pt x="26508" y="4141"/>
                    <a:pt x="26176" y="4141"/>
                  </a:cubicBezTo>
                  <a:cubicBezTo>
                    <a:pt x="25732" y="4141"/>
                    <a:pt x="25399" y="4141"/>
                    <a:pt x="25104" y="3993"/>
                  </a:cubicBezTo>
                  <a:lnTo>
                    <a:pt x="23884" y="3993"/>
                  </a:lnTo>
                  <a:cubicBezTo>
                    <a:pt x="23403" y="3993"/>
                    <a:pt x="23107" y="3846"/>
                    <a:pt x="22811" y="3846"/>
                  </a:cubicBezTo>
                  <a:cubicBezTo>
                    <a:pt x="22331" y="3846"/>
                    <a:pt x="21887" y="3846"/>
                    <a:pt x="21554" y="3698"/>
                  </a:cubicBezTo>
                  <a:lnTo>
                    <a:pt x="20482" y="3698"/>
                  </a:lnTo>
                  <a:cubicBezTo>
                    <a:pt x="20039" y="3550"/>
                    <a:pt x="19558" y="3550"/>
                    <a:pt x="19262" y="3550"/>
                  </a:cubicBezTo>
                  <a:cubicBezTo>
                    <a:pt x="18782" y="3550"/>
                    <a:pt x="18486" y="3402"/>
                    <a:pt x="18190" y="3402"/>
                  </a:cubicBezTo>
                  <a:cubicBezTo>
                    <a:pt x="17709" y="3402"/>
                    <a:pt x="17414" y="3217"/>
                    <a:pt x="16933" y="3217"/>
                  </a:cubicBezTo>
                  <a:cubicBezTo>
                    <a:pt x="16637" y="3217"/>
                    <a:pt x="16157" y="3069"/>
                    <a:pt x="15861" y="3069"/>
                  </a:cubicBezTo>
                  <a:cubicBezTo>
                    <a:pt x="15417" y="3069"/>
                    <a:pt x="15084" y="2921"/>
                    <a:pt x="14641" y="2921"/>
                  </a:cubicBezTo>
                  <a:cubicBezTo>
                    <a:pt x="14308" y="2921"/>
                    <a:pt x="13864" y="2773"/>
                    <a:pt x="13569" y="2773"/>
                  </a:cubicBezTo>
                  <a:cubicBezTo>
                    <a:pt x="13088" y="2626"/>
                    <a:pt x="12792" y="2626"/>
                    <a:pt x="12312" y="2626"/>
                  </a:cubicBezTo>
                  <a:cubicBezTo>
                    <a:pt x="12016" y="2478"/>
                    <a:pt x="11535" y="2478"/>
                    <a:pt x="11240" y="2293"/>
                  </a:cubicBezTo>
                  <a:cubicBezTo>
                    <a:pt x="10796" y="2293"/>
                    <a:pt x="10463" y="2145"/>
                    <a:pt x="10020" y="2145"/>
                  </a:cubicBezTo>
                  <a:cubicBezTo>
                    <a:pt x="9687" y="2145"/>
                    <a:pt x="9243" y="1997"/>
                    <a:pt x="8947" y="1997"/>
                  </a:cubicBezTo>
                  <a:cubicBezTo>
                    <a:pt x="8467" y="1849"/>
                    <a:pt x="8171" y="1849"/>
                    <a:pt x="7690" y="1701"/>
                  </a:cubicBezTo>
                  <a:cubicBezTo>
                    <a:pt x="7395" y="1701"/>
                    <a:pt x="6914" y="1553"/>
                    <a:pt x="6618" y="1553"/>
                  </a:cubicBezTo>
                  <a:cubicBezTo>
                    <a:pt x="6175" y="1369"/>
                    <a:pt x="5842" y="1369"/>
                    <a:pt x="5546" y="1221"/>
                  </a:cubicBezTo>
                  <a:cubicBezTo>
                    <a:pt x="4918" y="1221"/>
                    <a:pt x="4326" y="1073"/>
                    <a:pt x="3698" y="925"/>
                  </a:cubicBezTo>
                  <a:cubicBezTo>
                    <a:pt x="3402" y="777"/>
                    <a:pt x="3069" y="777"/>
                    <a:pt x="2773" y="777"/>
                  </a:cubicBezTo>
                  <a:cubicBezTo>
                    <a:pt x="1997" y="444"/>
                    <a:pt x="1073" y="296"/>
                    <a:pt x="148" y="1"/>
                  </a:cubicBezTo>
                  <a:close/>
                </a:path>
              </a:pathLst>
            </a:custGeom>
            <a:solidFill>
              <a:srgbClr val="8BA2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Google Shape;403;p19">
              <a:extLst>
                <a:ext uri="{FF2B5EF4-FFF2-40B4-BE49-F238E27FC236}">
                  <a16:creationId xmlns="" xmlns:a16="http://schemas.microsoft.com/office/drawing/2014/main" id="{CF9963EB-CB86-417E-81C4-EB0469747BE5}"/>
                </a:ext>
              </a:extLst>
            </p:cNvPr>
            <p:cNvSpPr/>
            <p:nvPr/>
          </p:nvSpPr>
          <p:spPr>
            <a:xfrm>
              <a:off x="9362518" y="4978537"/>
              <a:ext cx="109349" cy="83078"/>
            </a:xfrm>
            <a:custGeom>
              <a:avLst/>
              <a:gdLst/>
              <a:ahLst/>
              <a:cxnLst/>
              <a:rect l="l" t="t" r="r" b="b"/>
              <a:pathLst>
                <a:path w="5694" h="4326" extrusionOk="0">
                  <a:moveTo>
                    <a:pt x="1996" y="0"/>
                  </a:moveTo>
                  <a:cubicBezTo>
                    <a:pt x="1220" y="0"/>
                    <a:pt x="629" y="185"/>
                    <a:pt x="0" y="333"/>
                  </a:cubicBezTo>
                  <a:cubicBezTo>
                    <a:pt x="776" y="777"/>
                    <a:pt x="1072" y="1405"/>
                    <a:pt x="1072" y="2181"/>
                  </a:cubicBezTo>
                  <a:cubicBezTo>
                    <a:pt x="1072" y="2773"/>
                    <a:pt x="776" y="3401"/>
                    <a:pt x="0" y="4030"/>
                  </a:cubicBezTo>
                  <a:cubicBezTo>
                    <a:pt x="629" y="4178"/>
                    <a:pt x="1220" y="4326"/>
                    <a:pt x="1996" y="4326"/>
                  </a:cubicBezTo>
                  <a:cubicBezTo>
                    <a:pt x="4141" y="4326"/>
                    <a:pt x="5693" y="3401"/>
                    <a:pt x="5693" y="2181"/>
                  </a:cubicBezTo>
                  <a:cubicBezTo>
                    <a:pt x="5693" y="1553"/>
                    <a:pt x="5250" y="924"/>
                    <a:pt x="4621" y="629"/>
                  </a:cubicBezTo>
                  <a:cubicBezTo>
                    <a:pt x="3993" y="185"/>
                    <a:pt x="3069" y="0"/>
                    <a:pt x="19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Google Shape;404;p19">
              <a:extLst>
                <a:ext uri="{FF2B5EF4-FFF2-40B4-BE49-F238E27FC236}">
                  <a16:creationId xmlns="" xmlns:a16="http://schemas.microsoft.com/office/drawing/2014/main" id="{82F41999-F1AE-46EC-BD96-36EF635D9C48}"/>
                </a:ext>
              </a:extLst>
            </p:cNvPr>
            <p:cNvSpPr/>
            <p:nvPr/>
          </p:nvSpPr>
          <p:spPr>
            <a:xfrm>
              <a:off x="9214837" y="4978537"/>
              <a:ext cx="144858" cy="83078"/>
            </a:xfrm>
            <a:custGeom>
              <a:avLst/>
              <a:gdLst/>
              <a:ahLst/>
              <a:cxnLst/>
              <a:rect l="l" t="t" r="r" b="b"/>
              <a:pathLst>
                <a:path w="7543" h="4326" extrusionOk="0">
                  <a:moveTo>
                    <a:pt x="3697" y="0"/>
                  </a:moveTo>
                  <a:cubicBezTo>
                    <a:pt x="1664" y="0"/>
                    <a:pt x="0" y="924"/>
                    <a:pt x="0" y="2181"/>
                  </a:cubicBezTo>
                  <a:cubicBezTo>
                    <a:pt x="0" y="2773"/>
                    <a:pt x="444" y="3254"/>
                    <a:pt x="1072" y="3697"/>
                  </a:cubicBezTo>
                  <a:cubicBezTo>
                    <a:pt x="1849" y="4030"/>
                    <a:pt x="2773" y="4326"/>
                    <a:pt x="3845" y="4326"/>
                  </a:cubicBezTo>
                  <a:cubicBezTo>
                    <a:pt x="5841" y="4326"/>
                    <a:pt x="7542" y="3401"/>
                    <a:pt x="7542" y="2181"/>
                  </a:cubicBezTo>
                  <a:cubicBezTo>
                    <a:pt x="7542" y="1553"/>
                    <a:pt x="7062" y="924"/>
                    <a:pt x="6470" y="629"/>
                  </a:cubicBezTo>
                  <a:cubicBezTo>
                    <a:pt x="5694" y="185"/>
                    <a:pt x="4769" y="0"/>
                    <a:pt x="3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405;p19">
              <a:extLst>
                <a:ext uri="{FF2B5EF4-FFF2-40B4-BE49-F238E27FC236}">
                  <a16:creationId xmlns="" xmlns:a16="http://schemas.microsoft.com/office/drawing/2014/main" id="{C23BC8E1-B983-4811-8191-98A2A84B95A7}"/>
                </a:ext>
              </a:extLst>
            </p:cNvPr>
            <p:cNvSpPr/>
            <p:nvPr/>
          </p:nvSpPr>
          <p:spPr>
            <a:xfrm>
              <a:off x="9101936" y="4978537"/>
              <a:ext cx="109368" cy="83078"/>
            </a:xfrm>
            <a:custGeom>
              <a:avLst/>
              <a:gdLst/>
              <a:ahLst/>
              <a:cxnLst/>
              <a:rect l="l" t="t" r="r" b="b"/>
              <a:pathLst>
                <a:path w="5695" h="4326" extrusionOk="0">
                  <a:moveTo>
                    <a:pt x="3698" y="0"/>
                  </a:moveTo>
                  <a:cubicBezTo>
                    <a:pt x="1554" y="0"/>
                    <a:pt x="1" y="924"/>
                    <a:pt x="1" y="2181"/>
                  </a:cubicBezTo>
                  <a:cubicBezTo>
                    <a:pt x="1" y="2773"/>
                    <a:pt x="481" y="3254"/>
                    <a:pt x="1073" y="3697"/>
                  </a:cubicBezTo>
                  <a:cubicBezTo>
                    <a:pt x="1701" y="4030"/>
                    <a:pt x="2626" y="4326"/>
                    <a:pt x="3698" y="4326"/>
                  </a:cubicBezTo>
                  <a:cubicBezTo>
                    <a:pt x="4474" y="4326"/>
                    <a:pt x="5103" y="4178"/>
                    <a:pt x="5694" y="4030"/>
                  </a:cubicBezTo>
                  <a:cubicBezTo>
                    <a:pt x="4955" y="3401"/>
                    <a:pt x="4622" y="2773"/>
                    <a:pt x="4622" y="2181"/>
                  </a:cubicBezTo>
                  <a:cubicBezTo>
                    <a:pt x="4622" y="1405"/>
                    <a:pt x="4955" y="777"/>
                    <a:pt x="5694" y="333"/>
                  </a:cubicBezTo>
                  <a:cubicBezTo>
                    <a:pt x="5103" y="185"/>
                    <a:pt x="4474" y="0"/>
                    <a:pt x="36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406;p19">
              <a:extLst>
                <a:ext uri="{FF2B5EF4-FFF2-40B4-BE49-F238E27FC236}">
                  <a16:creationId xmlns="" xmlns:a16="http://schemas.microsoft.com/office/drawing/2014/main" id="{6FC3CEFE-0F76-4FB7-BCB6-1803C90CDE30}"/>
                </a:ext>
              </a:extLst>
            </p:cNvPr>
            <p:cNvSpPr/>
            <p:nvPr/>
          </p:nvSpPr>
          <p:spPr>
            <a:xfrm>
              <a:off x="9069288" y="5070833"/>
              <a:ext cx="124251" cy="109349"/>
            </a:xfrm>
            <a:custGeom>
              <a:avLst/>
              <a:gdLst/>
              <a:ahLst/>
              <a:cxnLst/>
              <a:rect l="l" t="t" r="r" b="b"/>
              <a:pathLst>
                <a:path w="6470" h="5694" extrusionOk="0">
                  <a:moveTo>
                    <a:pt x="4030" y="0"/>
                  </a:moveTo>
                  <a:cubicBezTo>
                    <a:pt x="1849" y="0"/>
                    <a:pt x="0" y="925"/>
                    <a:pt x="0" y="2145"/>
                  </a:cubicBezTo>
                  <a:lnTo>
                    <a:pt x="0" y="5694"/>
                  </a:lnTo>
                  <a:lnTo>
                    <a:pt x="4621" y="5694"/>
                  </a:lnTo>
                  <a:lnTo>
                    <a:pt x="4621" y="2145"/>
                  </a:lnTo>
                  <a:cubicBezTo>
                    <a:pt x="4621" y="1220"/>
                    <a:pt x="5398" y="444"/>
                    <a:pt x="64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407;p19">
              <a:extLst>
                <a:ext uri="{FF2B5EF4-FFF2-40B4-BE49-F238E27FC236}">
                  <a16:creationId xmlns="" xmlns:a16="http://schemas.microsoft.com/office/drawing/2014/main" id="{7310FADF-A2D8-415C-AFF4-76AD4E94414C}"/>
                </a:ext>
              </a:extLst>
            </p:cNvPr>
            <p:cNvSpPr/>
            <p:nvPr/>
          </p:nvSpPr>
          <p:spPr>
            <a:xfrm>
              <a:off x="9385947" y="5069834"/>
              <a:ext cx="118586" cy="110348"/>
            </a:xfrm>
            <a:custGeom>
              <a:avLst/>
              <a:gdLst/>
              <a:ahLst/>
              <a:cxnLst/>
              <a:rect l="l" t="t" r="r" b="b"/>
              <a:pathLst>
                <a:path w="6175" h="5746" extrusionOk="0">
                  <a:moveTo>
                    <a:pt x="2934" y="0"/>
                  </a:moveTo>
                  <a:cubicBezTo>
                    <a:pt x="2738" y="0"/>
                    <a:pt x="2536" y="17"/>
                    <a:pt x="2329" y="52"/>
                  </a:cubicBezTo>
                  <a:lnTo>
                    <a:pt x="0" y="52"/>
                  </a:lnTo>
                  <a:cubicBezTo>
                    <a:pt x="924" y="644"/>
                    <a:pt x="1553" y="1420"/>
                    <a:pt x="1553" y="2197"/>
                  </a:cubicBezTo>
                  <a:lnTo>
                    <a:pt x="1553" y="5746"/>
                  </a:lnTo>
                  <a:lnTo>
                    <a:pt x="6174" y="5746"/>
                  </a:lnTo>
                  <a:lnTo>
                    <a:pt x="6174" y="2197"/>
                  </a:lnTo>
                  <a:cubicBezTo>
                    <a:pt x="6174" y="1568"/>
                    <a:pt x="5694" y="977"/>
                    <a:pt x="5102" y="644"/>
                  </a:cubicBezTo>
                  <a:cubicBezTo>
                    <a:pt x="4476" y="286"/>
                    <a:pt x="3753" y="0"/>
                    <a:pt x="29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408;p19">
              <a:extLst>
                <a:ext uri="{FF2B5EF4-FFF2-40B4-BE49-F238E27FC236}">
                  <a16:creationId xmlns="" xmlns:a16="http://schemas.microsoft.com/office/drawing/2014/main" id="{2592F81A-7334-441B-A5CC-63484DD59DF5}"/>
                </a:ext>
              </a:extLst>
            </p:cNvPr>
            <p:cNvSpPr/>
            <p:nvPr/>
          </p:nvSpPr>
          <p:spPr>
            <a:xfrm>
              <a:off x="9185013" y="5067280"/>
              <a:ext cx="207330" cy="112902"/>
            </a:xfrm>
            <a:custGeom>
              <a:avLst/>
              <a:gdLst/>
              <a:ahLst/>
              <a:cxnLst/>
              <a:rect l="l" t="t" r="r" b="b"/>
              <a:pathLst>
                <a:path w="10796" h="5879" extrusionOk="0">
                  <a:moveTo>
                    <a:pt x="3845" y="1"/>
                  </a:moveTo>
                  <a:cubicBezTo>
                    <a:pt x="1701" y="185"/>
                    <a:pt x="0" y="1110"/>
                    <a:pt x="0" y="2330"/>
                  </a:cubicBezTo>
                  <a:lnTo>
                    <a:pt x="0" y="5879"/>
                  </a:lnTo>
                  <a:lnTo>
                    <a:pt x="10796" y="5879"/>
                  </a:lnTo>
                  <a:lnTo>
                    <a:pt x="10796" y="2330"/>
                  </a:lnTo>
                  <a:cubicBezTo>
                    <a:pt x="10611" y="1701"/>
                    <a:pt x="10315" y="1258"/>
                    <a:pt x="9539" y="777"/>
                  </a:cubicBezTo>
                  <a:cubicBezTo>
                    <a:pt x="8762" y="333"/>
                    <a:pt x="7838" y="185"/>
                    <a:pt x="6766" y="185"/>
                  </a:cubicBezTo>
                  <a:lnTo>
                    <a:pt x="38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125" name="直接连接符 124">
            <a:extLst>
              <a:ext uri="{FF2B5EF4-FFF2-40B4-BE49-F238E27FC236}">
                <a16:creationId xmlns="" xmlns:a16="http://schemas.microsoft.com/office/drawing/2014/main" id="{1E29BD64-652E-4FC9-88DD-EF20EFD33ACE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圆角矩形 10">
            <a:extLst>
              <a:ext uri="{FF2B5EF4-FFF2-40B4-BE49-F238E27FC236}">
                <a16:creationId xmlns="" xmlns:a16="http://schemas.microsoft.com/office/drawing/2014/main" id="{F263C732-D25C-4D1D-82E0-8A25626F9C2D}"/>
              </a:ext>
            </a:extLst>
          </p:cNvPr>
          <p:cNvSpPr/>
          <p:nvPr/>
        </p:nvSpPr>
        <p:spPr>
          <a:xfrm>
            <a:off x="1249438" y="2120214"/>
            <a:ext cx="766467" cy="68270"/>
          </a:xfrm>
          <a:prstGeom prst="roundRect">
            <a:avLst>
              <a:gd name="adj" fmla="val 50000"/>
            </a:avLst>
          </a:prstGeom>
          <a:solidFill>
            <a:srgbClr val="304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tx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76" name="文本框 139">
            <a:extLst>
              <a:ext uri="{FF2B5EF4-FFF2-40B4-BE49-F238E27FC236}">
                <a16:creationId xmlns="" xmlns:a16="http://schemas.microsoft.com/office/drawing/2014/main" id="{471D04BB-3B3B-46C9-819C-CD9DC354115B}"/>
              </a:ext>
            </a:extLst>
          </p:cNvPr>
          <p:cNvSpPr txBox="1"/>
          <p:nvPr/>
        </p:nvSpPr>
        <p:spPr>
          <a:xfrm>
            <a:off x="1166269" y="1448944"/>
            <a:ext cx="3383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 smtClean="0">
                <a:solidFill>
                  <a:srgbClr val="304086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架构设计</a:t>
            </a:r>
            <a:endParaRPr lang="zh-CN" altLang="en-US" sz="2400" dirty="0">
              <a:solidFill>
                <a:srgbClr val="304086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65127" y="2664324"/>
            <a:ext cx="469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50800" sx="1000" sy="1000" algn="ctr" rotWithShape="0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  <a:cs typeface="字魂105号-简雅黑" panose="00000500000000000000" pitchFamily="2" charset="-122"/>
              </a:rPr>
              <a:t>        在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50800" sx="1000" sy="1000" algn="ctr" rotWithShape="0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  <a:cs typeface="字魂105号-简雅黑" panose="00000500000000000000" pitchFamily="2" charset="-122"/>
              </a:rPr>
              <a:t>架构设计时，要考虑到自身项目的实际情况，选择适合自己的架构设计模式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062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">
        <p14:pan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54" grpId="0"/>
      <p:bldP spid="58" grpId="0"/>
      <p:bldP spid="61" grpId="0"/>
      <p:bldP spid="75" grpId="0" animBg="1"/>
      <p:bldP spid="76" grpId="0"/>
      <p:bldP spid="7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BA2F0"/>
            </a:gs>
            <a:gs pos="100000">
              <a:srgbClr val="AACBFE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D7ED6640-C84A-48F5-8B85-019DEAF3B4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5176" y="3010975"/>
            <a:ext cx="1163627" cy="2447189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=""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=""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=""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=""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=""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=""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图片 48">
            <a:extLst>
              <a:ext uri="{FF2B5EF4-FFF2-40B4-BE49-F238E27FC236}">
                <a16:creationId xmlns="" xmlns:a16="http://schemas.microsoft.com/office/drawing/2014/main" id="{4523577C-00A1-4E9F-808F-E3E7CFBC40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147467" y="4674933"/>
            <a:ext cx="1697518" cy="2898692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="" xmlns:a16="http://schemas.microsoft.com/office/drawing/2014/main" id="{9E09DDB9-55CD-4CFF-A755-43C07D52273D}"/>
              </a:ext>
            </a:extLst>
          </p:cNvPr>
          <p:cNvSpPr txBox="1"/>
          <p:nvPr/>
        </p:nvSpPr>
        <p:spPr>
          <a:xfrm>
            <a:off x="6400875" y="319618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Home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09FBB909-2535-4D58-8878-69D5ABD0B2FE}"/>
              </a:ext>
            </a:extLst>
          </p:cNvPr>
          <p:cNvGrpSpPr/>
          <p:nvPr/>
        </p:nvGrpSpPr>
        <p:grpSpPr>
          <a:xfrm>
            <a:off x="7493834" y="319618"/>
            <a:ext cx="1299872" cy="331501"/>
            <a:chOff x="7493834" y="319618"/>
            <a:chExt cx="1299872" cy="331501"/>
          </a:xfrm>
        </p:grpSpPr>
        <p:sp>
          <p:nvSpPr>
            <p:cNvPr id="50" name="矩形: 圆角 49">
              <a:extLst>
                <a:ext uri="{FF2B5EF4-FFF2-40B4-BE49-F238E27FC236}">
                  <a16:creationId xmlns="" xmlns:a16="http://schemas.microsoft.com/office/drawing/2014/main" id="{14E61EAF-AED9-41D7-A1ED-CCE2923F0320}"/>
                </a:ext>
              </a:extLst>
            </p:cNvPr>
            <p:cNvSpPr/>
            <p:nvPr/>
          </p:nvSpPr>
          <p:spPr>
            <a:xfrm>
              <a:off x="7493834" y="343342"/>
              <a:ext cx="1299872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="" xmlns:a16="http://schemas.microsoft.com/office/drawing/2014/main" id="{A27AF219-FCB3-41EF-AF97-223B58988EEA}"/>
                </a:ext>
              </a:extLst>
            </p:cNvPr>
            <p:cNvSpPr txBox="1"/>
            <p:nvPr/>
          </p:nvSpPr>
          <p:spPr>
            <a:xfrm>
              <a:off x="7580956" y="319618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</a:rPr>
                <a:t>About Us </a:t>
              </a: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="" xmlns:a16="http://schemas.microsoft.com/office/drawing/2014/main" id="{7C203411-A592-4A13-9CDE-BA1EE0AA9A78}"/>
              </a:ext>
            </a:extLst>
          </p:cNvPr>
          <p:cNvSpPr txBox="1"/>
          <p:nvPr/>
        </p:nvSpPr>
        <p:spPr>
          <a:xfrm>
            <a:off x="9142552" y="319618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Portfolio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="" xmlns:a16="http://schemas.microsoft.com/office/drawing/2014/main" id="{840A1167-A006-4F2D-90BD-D71D147ABB50}"/>
              </a:ext>
            </a:extLst>
          </p:cNvPr>
          <p:cNvSpPr txBox="1"/>
          <p:nvPr/>
        </p:nvSpPr>
        <p:spPr>
          <a:xfrm>
            <a:off x="10564688" y="31961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Contact </a:t>
            </a:r>
          </a:p>
        </p:txBody>
      </p:sp>
      <p:pic>
        <p:nvPicPr>
          <p:cNvPr id="83" name="图片 82">
            <a:extLst>
              <a:ext uri="{FF2B5EF4-FFF2-40B4-BE49-F238E27FC236}">
                <a16:creationId xmlns="" xmlns:a16="http://schemas.microsoft.com/office/drawing/2014/main" id="{641379BA-2A03-4710-94D4-A9FEF7B272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5648" y="4668940"/>
            <a:ext cx="2505308" cy="2476453"/>
          </a:xfrm>
          <a:custGeom>
            <a:avLst/>
            <a:gdLst>
              <a:gd name="connsiteX0" fmla="*/ 22170 w 6635038"/>
              <a:gd name="connsiteY0" fmla="*/ 0 h 6558619"/>
              <a:gd name="connsiteX1" fmla="*/ 2031225 w 6635038"/>
              <a:gd name="connsiteY1" fmla="*/ 0 h 6558619"/>
              <a:gd name="connsiteX2" fmla="*/ 2031225 w 6635038"/>
              <a:gd name="connsiteY2" fmla="*/ 546160 h 6558619"/>
              <a:gd name="connsiteX3" fmla="*/ 2304331 w 6635038"/>
              <a:gd name="connsiteY3" fmla="*/ 546160 h 6558619"/>
              <a:gd name="connsiteX4" fmla="*/ 1657004 w 6635038"/>
              <a:gd name="connsiteY4" fmla="*/ 729658 h 6558619"/>
              <a:gd name="connsiteX5" fmla="*/ 2275036 w 6635038"/>
              <a:gd name="connsiteY5" fmla="*/ 1845877 h 6558619"/>
              <a:gd name="connsiteX6" fmla="*/ 2140041 w 6635038"/>
              <a:gd name="connsiteY6" fmla="*/ 1787410 h 6558619"/>
              <a:gd name="connsiteX7" fmla="*/ 2538919 w 6635038"/>
              <a:gd name="connsiteY7" fmla="*/ 2795772 h 6558619"/>
              <a:gd name="connsiteX8" fmla="*/ 2653937 w 6635038"/>
              <a:gd name="connsiteY8" fmla="*/ 2530206 h 6558619"/>
              <a:gd name="connsiteX9" fmla="*/ 2930079 w 6635038"/>
              <a:gd name="connsiteY9" fmla="*/ 3028942 h 6558619"/>
              <a:gd name="connsiteX10" fmla="*/ 2929486 w 6635038"/>
              <a:gd name="connsiteY10" fmla="*/ 368947 h 6558619"/>
              <a:gd name="connsiteX11" fmla="*/ 2919832 w 6635038"/>
              <a:gd name="connsiteY11" fmla="*/ 371684 h 6558619"/>
              <a:gd name="connsiteX12" fmla="*/ 2919832 w 6635038"/>
              <a:gd name="connsiteY12" fmla="*/ 0 h 6558619"/>
              <a:gd name="connsiteX13" fmla="*/ 4209797 w 6635038"/>
              <a:gd name="connsiteY13" fmla="*/ 0 h 6558619"/>
              <a:gd name="connsiteX14" fmla="*/ 4209797 w 6635038"/>
              <a:gd name="connsiteY14" fmla="*/ 2958206 h 6558619"/>
              <a:gd name="connsiteX15" fmla="*/ 4356196 w 6635038"/>
              <a:gd name="connsiteY15" fmla="*/ 2958206 h 6558619"/>
              <a:gd name="connsiteX16" fmla="*/ 4356196 w 6635038"/>
              <a:gd name="connsiteY16" fmla="*/ 3324084 h 6558619"/>
              <a:gd name="connsiteX17" fmla="*/ 5480178 w 6635038"/>
              <a:gd name="connsiteY17" fmla="*/ 3324084 h 6558619"/>
              <a:gd name="connsiteX18" fmla="*/ 5480178 w 6635038"/>
              <a:gd name="connsiteY18" fmla="*/ 2958206 h 6558619"/>
              <a:gd name="connsiteX19" fmla="*/ 6635038 w 6635038"/>
              <a:gd name="connsiteY19" fmla="*/ 2958206 h 6558619"/>
              <a:gd name="connsiteX20" fmla="*/ 6635038 w 6635038"/>
              <a:gd name="connsiteY20" fmla="*/ 6558619 h 6558619"/>
              <a:gd name="connsiteX21" fmla="*/ 0 w 6635038"/>
              <a:gd name="connsiteY21" fmla="*/ 6558619 h 6558619"/>
              <a:gd name="connsiteX22" fmla="*/ 0 w 6635038"/>
              <a:gd name="connsiteY22" fmla="*/ 943116 h 6558619"/>
              <a:gd name="connsiteX23" fmla="*/ 22170 w 6635038"/>
              <a:gd name="connsiteY23" fmla="*/ 943116 h 655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35038" h="6558619">
                <a:moveTo>
                  <a:pt x="22170" y="0"/>
                </a:moveTo>
                <a:lnTo>
                  <a:pt x="2031225" y="0"/>
                </a:lnTo>
                <a:lnTo>
                  <a:pt x="2031225" y="546160"/>
                </a:lnTo>
                <a:lnTo>
                  <a:pt x="2304331" y="546160"/>
                </a:lnTo>
                <a:lnTo>
                  <a:pt x="1657004" y="729658"/>
                </a:lnTo>
                <a:lnTo>
                  <a:pt x="2275036" y="1845877"/>
                </a:lnTo>
                <a:lnTo>
                  <a:pt x="2140041" y="1787410"/>
                </a:lnTo>
                <a:lnTo>
                  <a:pt x="2538919" y="2795772"/>
                </a:lnTo>
                <a:lnTo>
                  <a:pt x="2653937" y="2530206"/>
                </a:lnTo>
                <a:lnTo>
                  <a:pt x="2930079" y="3028942"/>
                </a:lnTo>
                <a:lnTo>
                  <a:pt x="2929486" y="368947"/>
                </a:lnTo>
                <a:lnTo>
                  <a:pt x="2919832" y="371684"/>
                </a:lnTo>
                <a:lnTo>
                  <a:pt x="2919832" y="0"/>
                </a:lnTo>
                <a:lnTo>
                  <a:pt x="4209797" y="0"/>
                </a:lnTo>
                <a:lnTo>
                  <a:pt x="4209797" y="2958206"/>
                </a:lnTo>
                <a:lnTo>
                  <a:pt x="4356196" y="2958206"/>
                </a:lnTo>
                <a:lnTo>
                  <a:pt x="4356196" y="3324084"/>
                </a:lnTo>
                <a:lnTo>
                  <a:pt x="5480178" y="3324084"/>
                </a:lnTo>
                <a:lnTo>
                  <a:pt x="5480178" y="2958206"/>
                </a:lnTo>
                <a:lnTo>
                  <a:pt x="6635038" y="2958206"/>
                </a:lnTo>
                <a:lnTo>
                  <a:pt x="6635038" y="6558619"/>
                </a:lnTo>
                <a:lnTo>
                  <a:pt x="0" y="6558619"/>
                </a:lnTo>
                <a:lnTo>
                  <a:pt x="0" y="943116"/>
                </a:lnTo>
                <a:lnTo>
                  <a:pt x="22170" y="943116"/>
                </a:lnTo>
                <a:close/>
              </a:path>
            </a:pathLst>
          </a:custGeom>
        </p:spPr>
      </p:pic>
      <p:pic>
        <p:nvPicPr>
          <p:cNvPr id="84" name="图片 83">
            <a:extLst>
              <a:ext uri="{FF2B5EF4-FFF2-40B4-BE49-F238E27FC236}">
                <a16:creationId xmlns="" xmlns:a16="http://schemas.microsoft.com/office/drawing/2014/main" id="{4DFADA85-4599-4709-BA0B-D7204684EEC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3402846" y="3910631"/>
            <a:ext cx="1069701" cy="1826627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="" xmlns:a16="http://schemas.microsoft.com/office/drawing/2014/main" id="{43CBB610-F6F7-4AB0-9E26-8124B37AB2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8501" y="3912539"/>
            <a:ext cx="1069701" cy="1826627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="" xmlns:a16="http://schemas.microsoft.com/office/drawing/2014/main" id="{483D02FA-E868-410A-94FF-73F48E8ABC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5600" y="4674933"/>
            <a:ext cx="1697518" cy="2898692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73A8031A-A270-4F7B-9758-8289102A4B2E}"/>
              </a:ext>
            </a:extLst>
          </p:cNvPr>
          <p:cNvGrpSpPr/>
          <p:nvPr/>
        </p:nvGrpSpPr>
        <p:grpSpPr>
          <a:xfrm>
            <a:off x="3527682" y="2547212"/>
            <a:ext cx="5266024" cy="886006"/>
            <a:chOff x="3876528" y="2647547"/>
            <a:chExt cx="4469186" cy="886006"/>
          </a:xfrm>
        </p:grpSpPr>
        <p:sp>
          <p:nvSpPr>
            <p:cNvPr id="88" name="文本框 87">
              <a:extLst>
                <a:ext uri="{FF2B5EF4-FFF2-40B4-BE49-F238E27FC236}">
                  <a16:creationId xmlns="" xmlns:a16="http://schemas.microsoft.com/office/drawing/2014/main" id="{6E782140-0AEE-43DD-B022-F957683A61B9}"/>
                </a:ext>
              </a:extLst>
            </p:cNvPr>
            <p:cNvSpPr txBox="1"/>
            <p:nvPr/>
          </p:nvSpPr>
          <p:spPr>
            <a:xfrm>
              <a:off x="3876528" y="2647547"/>
              <a:ext cx="4469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字魂105号-简雅黑" panose="00000500000000000000" pitchFamily="2" charset="-122"/>
                </a:rPr>
                <a:t>成员贡献与分工</a:t>
              </a:r>
            </a:p>
          </p:txBody>
        </p:sp>
        <p:sp>
          <p:nvSpPr>
            <p:cNvPr id="89" name="文本框 88">
              <a:extLst>
                <a:ext uri="{FF2B5EF4-FFF2-40B4-BE49-F238E27FC236}">
                  <a16:creationId xmlns="" xmlns:a16="http://schemas.microsoft.com/office/drawing/2014/main" id="{99468604-FB56-4F20-AB30-8CABA5F4AF0C}"/>
                </a:ext>
              </a:extLst>
            </p:cNvPr>
            <p:cNvSpPr txBox="1"/>
            <p:nvPr/>
          </p:nvSpPr>
          <p:spPr>
            <a:xfrm>
              <a:off x="3910384" y="3271943"/>
              <a:ext cx="443533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字魂105号-简雅黑" panose="00000500000000000000" pitchFamily="2" charset="-122"/>
                </a:rPr>
                <a:t>Member contribution and division of labor</a:t>
              </a: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5EB180A8-F03C-4E54-ADFA-8F329981E59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443" y="3685549"/>
            <a:ext cx="1588557" cy="98339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27D9238A-7563-444C-A4A5-F0DF8FB164A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4471" y="3777396"/>
            <a:ext cx="990769" cy="61333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4C78085B-26D4-464B-A193-7DCFE57E8CD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8770" y="4985625"/>
            <a:ext cx="509182" cy="148421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="" xmlns:a16="http://schemas.microsoft.com/office/drawing/2014/main" id="{A13E7444-7493-4F5C-9D75-99112C7480E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5701" y="5458164"/>
            <a:ext cx="784295" cy="1028752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="" xmlns:a16="http://schemas.microsoft.com/office/drawing/2014/main" id="{8C89DAEF-EADC-4A92-AB4A-FF0A3B52C25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0748" y="5458164"/>
            <a:ext cx="411027" cy="539140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="" xmlns:a16="http://schemas.microsoft.com/office/drawing/2014/main" id="{E6E32F32-BFBB-4E8A-A7E8-3FF17931594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5423" y="5965693"/>
            <a:ext cx="509182" cy="667889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="" xmlns:a16="http://schemas.microsoft.com/office/drawing/2014/main" id="{285D31B8-A98B-4488-8281-8147108BAF2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5532" y="4594014"/>
            <a:ext cx="509182" cy="148421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="" xmlns:a16="http://schemas.microsoft.com/office/drawing/2014/main" id="{07AE22D6-BD8D-4726-8074-D8BC1BB4828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608309" y="5621609"/>
            <a:ext cx="517023" cy="701862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="" xmlns:a16="http://schemas.microsoft.com/office/drawing/2014/main" id="{9369311E-A78E-4861-9690-E37288FFD92B}"/>
              </a:ext>
            </a:extLst>
          </p:cNvPr>
          <p:cNvGrpSpPr/>
          <p:nvPr/>
        </p:nvGrpSpPr>
        <p:grpSpPr>
          <a:xfrm>
            <a:off x="5056396" y="1480050"/>
            <a:ext cx="1740999" cy="1015663"/>
            <a:chOff x="5056396" y="1480050"/>
            <a:chExt cx="1740999" cy="1015663"/>
          </a:xfrm>
        </p:grpSpPr>
        <p:sp>
          <p:nvSpPr>
            <p:cNvPr id="87" name="文本框 86">
              <a:extLst>
                <a:ext uri="{FF2B5EF4-FFF2-40B4-BE49-F238E27FC236}">
                  <a16:creationId xmlns="" xmlns:a16="http://schemas.microsoft.com/office/drawing/2014/main" id="{6834B238-E8AD-4B01-910A-ED48F136DA67}"/>
                </a:ext>
              </a:extLst>
            </p:cNvPr>
            <p:cNvSpPr txBox="1"/>
            <p:nvPr/>
          </p:nvSpPr>
          <p:spPr>
            <a:xfrm>
              <a:off x="5523993" y="1480050"/>
              <a:ext cx="12734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000" dirty="0">
                  <a:solidFill>
                    <a:srgbClr val="304086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</a:rPr>
                <a:t>04</a:t>
              </a:r>
              <a:endParaRPr lang="zh-CN" altLang="en-US" sz="6000" dirty="0">
                <a:solidFill>
                  <a:srgbClr val="304086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="" xmlns:a16="http://schemas.microsoft.com/office/drawing/2014/main" id="{15E2C948-21BE-43FF-9621-D2BBA2801DA5}"/>
                </a:ext>
              </a:extLst>
            </p:cNvPr>
            <p:cNvSpPr/>
            <p:nvPr/>
          </p:nvSpPr>
          <p:spPr>
            <a:xfrm rot="5400000">
              <a:off x="5036910" y="1931805"/>
              <a:ext cx="322893" cy="283922"/>
            </a:xfrm>
            <a:custGeom>
              <a:avLst/>
              <a:gdLst>
                <a:gd name="connsiteX0" fmla="*/ 0 w 2761802"/>
                <a:gd name="connsiteY0" fmla="*/ 2231611 h 2428472"/>
                <a:gd name="connsiteX1" fmla="*/ 4179 w 2761802"/>
                <a:gd name="connsiteY1" fmla="*/ 2190147 h 2428472"/>
                <a:gd name="connsiteX2" fmla="*/ 8183 w 2761802"/>
                <a:gd name="connsiteY2" fmla="*/ 2177249 h 2428472"/>
                <a:gd name="connsiteX3" fmla="*/ 1237619 w 2761802"/>
                <a:gd name="connsiteY3" fmla="*/ 57529 h 2428472"/>
                <a:gd name="connsiteX4" fmla="*/ 1298967 w 2761802"/>
                <a:gd name="connsiteY4" fmla="*/ 16167 h 2428472"/>
                <a:gd name="connsiteX5" fmla="*/ 1379050 w 2761802"/>
                <a:gd name="connsiteY5" fmla="*/ 0 h 2428472"/>
                <a:gd name="connsiteX6" fmla="*/ 1524530 w 2761802"/>
                <a:gd name="connsiteY6" fmla="*/ 60259 h 2428472"/>
                <a:gd name="connsiteX7" fmla="*/ 1544630 w 2761802"/>
                <a:gd name="connsiteY7" fmla="*/ 90072 h 2428472"/>
                <a:gd name="connsiteX8" fmla="*/ 1549295 w 2761802"/>
                <a:gd name="connsiteY8" fmla="*/ 90777 h 2428472"/>
                <a:gd name="connsiteX9" fmla="*/ 2718425 w 2761802"/>
                <a:gd name="connsiteY9" fmla="*/ 2106521 h 2428472"/>
                <a:gd name="connsiteX10" fmla="*/ 2717112 w 2761802"/>
                <a:gd name="connsiteY10" fmla="*/ 2109223 h 2428472"/>
                <a:gd name="connsiteX11" fmla="*/ 2737721 w 2761802"/>
                <a:gd name="connsiteY11" fmla="*/ 2139791 h 2428472"/>
                <a:gd name="connsiteX12" fmla="*/ 2746907 w 2761802"/>
                <a:gd name="connsiteY12" fmla="*/ 2155628 h 2428472"/>
                <a:gd name="connsiteX13" fmla="*/ 2757622 w 2761802"/>
                <a:gd name="connsiteY13" fmla="*/ 2190146 h 2428472"/>
                <a:gd name="connsiteX14" fmla="*/ 2761802 w 2761802"/>
                <a:gd name="connsiteY14" fmla="*/ 2231610 h 2428472"/>
                <a:gd name="connsiteX15" fmla="*/ 2636146 w 2761802"/>
                <a:gd name="connsiteY15" fmla="*/ 2421181 h 2428472"/>
                <a:gd name="connsiteX16" fmla="*/ 2612656 w 2761802"/>
                <a:gd name="connsiteY16" fmla="*/ 2428472 h 2428472"/>
                <a:gd name="connsiteX17" fmla="*/ 149141 w 2761802"/>
                <a:gd name="connsiteY17" fmla="*/ 2428472 h 2428472"/>
                <a:gd name="connsiteX18" fmla="*/ 125655 w 2761802"/>
                <a:gd name="connsiteY18" fmla="*/ 2421182 h 2428472"/>
                <a:gd name="connsiteX19" fmla="*/ 0 w 2761802"/>
                <a:gd name="connsiteY19" fmla="*/ 2231611 h 242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1802" h="2428472">
                  <a:moveTo>
                    <a:pt x="0" y="2231611"/>
                  </a:moveTo>
                  <a:cubicBezTo>
                    <a:pt x="0" y="2217407"/>
                    <a:pt x="1439" y="2203540"/>
                    <a:pt x="4179" y="2190147"/>
                  </a:cubicBezTo>
                  <a:lnTo>
                    <a:pt x="8183" y="2177249"/>
                  </a:lnTo>
                  <a:lnTo>
                    <a:pt x="1237619" y="57529"/>
                  </a:lnTo>
                  <a:lnTo>
                    <a:pt x="1298967" y="16167"/>
                  </a:lnTo>
                  <a:cubicBezTo>
                    <a:pt x="1323581" y="5757"/>
                    <a:pt x="1350643" y="0"/>
                    <a:pt x="1379050" y="0"/>
                  </a:cubicBezTo>
                  <a:cubicBezTo>
                    <a:pt x="1435864" y="0"/>
                    <a:pt x="1487298" y="23028"/>
                    <a:pt x="1524530" y="60259"/>
                  </a:cubicBezTo>
                  <a:lnTo>
                    <a:pt x="1544630" y="90072"/>
                  </a:lnTo>
                  <a:lnTo>
                    <a:pt x="1549295" y="90777"/>
                  </a:lnTo>
                  <a:lnTo>
                    <a:pt x="2718425" y="2106521"/>
                  </a:lnTo>
                  <a:lnTo>
                    <a:pt x="2717112" y="2109223"/>
                  </a:lnTo>
                  <a:lnTo>
                    <a:pt x="2737721" y="2139791"/>
                  </a:lnTo>
                  <a:lnTo>
                    <a:pt x="2746907" y="2155628"/>
                  </a:lnTo>
                  <a:lnTo>
                    <a:pt x="2757622" y="2190146"/>
                  </a:lnTo>
                  <a:cubicBezTo>
                    <a:pt x="2760362" y="2203539"/>
                    <a:pt x="2761802" y="2217406"/>
                    <a:pt x="2761802" y="2231610"/>
                  </a:cubicBezTo>
                  <a:cubicBezTo>
                    <a:pt x="2761802" y="2316830"/>
                    <a:pt x="2709989" y="2389948"/>
                    <a:pt x="2636146" y="2421181"/>
                  </a:cubicBezTo>
                  <a:lnTo>
                    <a:pt x="2612656" y="2428472"/>
                  </a:lnTo>
                  <a:lnTo>
                    <a:pt x="149141" y="2428472"/>
                  </a:lnTo>
                  <a:lnTo>
                    <a:pt x="125655" y="2421182"/>
                  </a:lnTo>
                  <a:cubicBezTo>
                    <a:pt x="51812" y="2389949"/>
                    <a:pt x="0" y="2316831"/>
                    <a:pt x="0" y="2231611"/>
                  </a:cubicBezTo>
                  <a:close/>
                </a:path>
              </a:pathLst>
            </a:cu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577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8" grpId="0"/>
      <p:bldP spid="6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平行四边形 51">
            <a:extLst>
              <a:ext uri="{FF2B5EF4-FFF2-40B4-BE49-F238E27FC236}">
                <a16:creationId xmlns="" xmlns:a16="http://schemas.microsoft.com/office/drawing/2014/main" id="{1E16970D-FF14-4553-911A-CBDCE3F2202B}"/>
              </a:ext>
            </a:extLst>
          </p:cNvPr>
          <p:cNvSpPr/>
          <p:nvPr/>
        </p:nvSpPr>
        <p:spPr>
          <a:xfrm>
            <a:off x="-3229511" y="-101600"/>
            <a:ext cx="7518663" cy="7823200"/>
          </a:xfrm>
          <a:prstGeom prst="parallelogram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B7432210-36EF-40BB-A9C6-89D27B55666E}"/>
              </a:ext>
            </a:extLst>
          </p:cNvPr>
          <p:cNvGrpSpPr/>
          <p:nvPr/>
        </p:nvGrpSpPr>
        <p:grpSpPr>
          <a:xfrm>
            <a:off x="1159639" y="2704033"/>
            <a:ext cx="3443130" cy="2264883"/>
            <a:chOff x="583393" y="3453301"/>
            <a:chExt cx="4183268" cy="2751744"/>
          </a:xfrm>
        </p:grpSpPr>
        <p:sp>
          <p:nvSpPr>
            <p:cNvPr id="21" name="Google Shape;994;p28">
              <a:extLst>
                <a:ext uri="{FF2B5EF4-FFF2-40B4-BE49-F238E27FC236}">
                  <a16:creationId xmlns="" xmlns:a16="http://schemas.microsoft.com/office/drawing/2014/main" id="{92A644DF-EE54-4761-A67B-2BA1F957DA63}"/>
                </a:ext>
              </a:extLst>
            </p:cNvPr>
            <p:cNvSpPr/>
            <p:nvPr/>
          </p:nvSpPr>
          <p:spPr>
            <a:xfrm>
              <a:off x="583393" y="3638098"/>
              <a:ext cx="4183268" cy="2566947"/>
            </a:xfrm>
            <a:custGeom>
              <a:avLst/>
              <a:gdLst/>
              <a:ahLst/>
              <a:cxnLst/>
              <a:rect l="l" t="t" r="r" b="b"/>
              <a:pathLst>
                <a:path w="67302" h="41298" extrusionOk="0">
                  <a:moveTo>
                    <a:pt x="33651" y="5098"/>
                  </a:moveTo>
                  <a:cubicBezTo>
                    <a:pt x="48659" y="5098"/>
                    <a:pt x="60836" y="12366"/>
                    <a:pt x="60836" y="21286"/>
                  </a:cubicBezTo>
                  <a:cubicBezTo>
                    <a:pt x="60836" y="30206"/>
                    <a:pt x="48659" y="35728"/>
                    <a:pt x="33651" y="35728"/>
                  </a:cubicBezTo>
                  <a:lnTo>
                    <a:pt x="33651" y="35775"/>
                  </a:lnTo>
                  <a:cubicBezTo>
                    <a:pt x="18643" y="35775"/>
                    <a:pt x="6466" y="30206"/>
                    <a:pt x="6466" y="21286"/>
                  </a:cubicBezTo>
                  <a:cubicBezTo>
                    <a:pt x="6466" y="12319"/>
                    <a:pt x="18643" y="5098"/>
                    <a:pt x="33651" y="5098"/>
                  </a:cubicBezTo>
                  <a:close/>
                  <a:moveTo>
                    <a:pt x="33651" y="1"/>
                  </a:moveTo>
                  <a:cubicBezTo>
                    <a:pt x="14348" y="1"/>
                    <a:pt x="5287" y="12225"/>
                    <a:pt x="1228" y="15906"/>
                  </a:cubicBezTo>
                  <a:cubicBezTo>
                    <a:pt x="425" y="17558"/>
                    <a:pt x="1" y="19398"/>
                    <a:pt x="1" y="21286"/>
                  </a:cubicBezTo>
                  <a:cubicBezTo>
                    <a:pt x="1" y="32330"/>
                    <a:pt x="15056" y="41297"/>
                    <a:pt x="33651" y="41297"/>
                  </a:cubicBezTo>
                  <a:cubicBezTo>
                    <a:pt x="52246" y="41297"/>
                    <a:pt x="67302" y="32330"/>
                    <a:pt x="67302" y="21286"/>
                  </a:cubicBezTo>
                  <a:cubicBezTo>
                    <a:pt x="67302" y="19398"/>
                    <a:pt x="66877" y="17558"/>
                    <a:pt x="66075" y="15906"/>
                  </a:cubicBezTo>
                  <a:cubicBezTo>
                    <a:pt x="62016" y="12225"/>
                    <a:pt x="52954" y="1"/>
                    <a:pt x="33651" y="1"/>
                  </a:cubicBezTo>
                  <a:close/>
                </a:path>
              </a:pathLst>
            </a:custGeom>
            <a:solidFill>
              <a:srgbClr val="7888CE"/>
            </a:solidFill>
            <a:ln>
              <a:solidFill>
                <a:srgbClr val="7888CE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995;p28">
              <a:extLst>
                <a:ext uri="{FF2B5EF4-FFF2-40B4-BE49-F238E27FC236}">
                  <a16:creationId xmlns="" xmlns:a16="http://schemas.microsoft.com/office/drawing/2014/main" id="{3EF75C06-8427-49AF-931A-037D2BA77A9E}"/>
                </a:ext>
              </a:extLst>
            </p:cNvPr>
            <p:cNvSpPr/>
            <p:nvPr/>
          </p:nvSpPr>
          <p:spPr>
            <a:xfrm>
              <a:off x="583393" y="3453301"/>
              <a:ext cx="4183268" cy="2487696"/>
            </a:xfrm>
            <a:custGeom>
              <a:avLst/>
              <a:gdLst/>
              <a:ahLst/>
              <a:cxnLst/>
              <a:rect l="l" t="t" r="r" b="b"/>
              <a:pathLst>
                <a:path w="67302" h="40023" extrusionOk="0">
                  <a:moveTo>
                    <a:pt x="33651" y="3823"/>
                  </a:moveTo>
                  <a:cubicBezTo>
                    <a:pt x="48659" y="3823"/>
                    <a:pt x="60836" y="11091"/>
                    <a:pt x="60836" y="20011"/>
                  </a:cubicBezTo>
                  <a:cubicBezTo>
                    <a:pt x="60836" y="28932"/>
                    <a:pt x="48659" y="36200"/>
                    <a:pt x="33651" y="36200"/>
                  </a:cubicBezTo>
                  <a:cubicBezTo>
                    <a:pt x="18643" y="36200"/>
                    <a:pt x="6466" y="28979"/>
                    <a:pt x="6466" y="20011"/>
                  </a:cubicBezTo>
                  <a:cubicBezTo>
                    <a:pt x="6466" y="11091"/>
                    <a:pt x="18643" y="3823"/>
                    <a:pt x="33651" y="3823"/>
                  </a:cubicBezTo>
                  <a:close/>
                  <a:moveTo>
                    <a:pt x="33651" y="0"/>
                  </a:moveTo>
                  <a:cubicBezTo>
                    <a:pt x="15056" y="0"/>
                    <a:pt x="1" y="8968"/>
                    <a:pt x="1" y="20011"/>
                  </a:cubicBezTo>
                  <a:cubicBezTo>
                    <a:pt x="1" y="31055"/>
                    <a:pt x="15056" y="40023"/>
                    <a:pt x="33651" y="40023"/>
                  </a:cubicBezTo>
                  <a:cubicBezTo>
                    <a:pt x="52246" y="40023"/>
                    <a:pt x="67302" y="31055"/>
                    <a:pt x="67302" y="20011"/>
                  </a:cubicBezTo>
                  <a:cubicBezTo>
                    <a:pt x="67302" y="8968"/>
                    <a:pt x="52246" y="0"/>
                    <a:pt x="33651" y="0"/>
                  </a:cubicBezTo>
                  <a:close/>
                </a:path>
              </a:pathLst>
            </a:custGeom>
            <a:solidFill>
              <a:srgbClr val="304086"/>
            </a:solidFill>
            <a:ln>
              <a:solidFill>
                <a:srgbClr val="304086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6B949EDD-C525-4917-A321-0A1612CCCC6B}"/>
              </a:ext>
            </a:extLst>
          </p:cNvPr>
          <p:cNvGrpSpPr/>
          <p:nvPr/>
        </p:nvGrpSpPr>
        <p:grpSpPr>
          <a:xfrm>
            <a:off x="1488041" y="2310617"/>
            <a:ext cx="2783941" cy="1871312"/>
            <a:chOff x="982388" y="2975316"/>
            <a:chExt cx="3382379" cy="2273571"/>
          </a:xfrm>
        </p:grpSpPr>
        <p:sp>
          <p:nvSpPr>
            <p:cNvPr id="28" name="Google Shape;1001;p28">
              <a:extLst>
                <a:ext uri="{FF2B5EF4-FFF2-40B4-BE49-F238E27FC236}">
                  <a16:creationId xmlns="" xmlns:a16="http://schemas.microsoft.com/office/drawing/2014/main" id="{61DFF161-4C98-49EC-A89A-0588279BC107}"/>
                </a:ext>
              </a:extLst>
            </p:cNvPr>
            <p:cNvSpPr/>
            <p:nvPr/>
          </p:nvSpPr>
          <p:spPr>
            <a:xfrm>
              <a:off x="982388" y="3080924"/>
              <a:ext cx="3382379" cy="2167963"/>
            </a:xfrm>
            <a:custGeom>
              <a:avLst/>
              <a:gdLst/>
              <a:ahLst/>
              <a:cxnLst/>
              <a:rect l="l" t="t" r="r" b="b"/>
              <a:pathLst>
                <a:path w="54417" h="34879" extrusionOk="0">
                  <a:moveTo>
                    <a:pt x="27232" y="6419"/>
                  </a:moveTo>
                  <a:cubicBezTo>
                    <a:pt x="38701" y="6419"/>
                    <a:pt x="47951" y="11941"/>
                    <a:pt x="47951" y="18737"/>
                  </a:cubicBezTo>
                  <a:cubicBezTo>
                    <a:pt x="47951" y="25580"/>
                    <a:pt x="38701" y="29356"/>
                    <a:pt x="27232" y="29356"/>
                  </a:cubicBezTo>
                  <a:cubicBezTo>
                    <a:pt x="15764" y="29356"/>
                    <a:pt x="6513" y="25533"/>
                    <a:pt x="6513" y="18737"/>
                  </a:cubicBezTo>
                  <a:cubicBezTo>
                    <a:pt x="6513" y="11941"/>
                    <a:pt x="15764" y="6419"/>
                    <a:pt x="27232" y="6419"/>
                  </a:cubicBezTo>
                  <a:close/>
                  <a:moveTo>
                    <a:pt x="27232" y="0"/>
                  </a:moveTo>
                  <a:cubicBezTo>
                    <a:pt x="10242" y="0"/>
                    <a:pt x="5758" y="9770"/>
                    <a:pt x="1794" y="12979"/>
                  </a:cubicBezTo>
                  <a:cubicBezTo>
                    <a:pt x="661" y="14678"/>
                    <a:pt x="47" y="16660"/>
                    <a:pt x="0" y="18690"/>
                  </a:cubicBezTo>
                  <a:cubicBezTo>
                    <a:pt x="0" y="27657"/>
                    <a:pt x="12177" y="34878"/>
                    <a:pt x="27232" y="34878"/>
                  </a:cubicBezTo>
                  <a:cubicBezTo>
                    <a:pt x="42240" y="34878"/>
                    <a:pt x="54417" y="27657"/>
                    <a:pt x="54417" y="18690"/>
                  </a:cubicBezTo>
                  <a:cubicBezTo>
                    <a:pt x="54417" y="16660"/>
                    <a:pt x="53803" y="14678"/>
                    <a:pt x="52671" y="12979"/>
                  </a:cubicBezTo>
                  <a:cubicBezTo>
                    <a:pt x="48706" y="9770"/>
                    <a:pt x="44223" y="0"/>
                    <a:pt x="27232" y="0"/>
                  </a:cubicBezTo>
                  <a:close/>
                </a:path>
              </a:pathLst>
            </a:custGeom>
            <a:solidFill>
              <a:srgbClr val="7888CE"/>
            </a:solidFill>
            <a:ln>
              <a:solidFill>
                <a:srgbClr val="7888CE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002;p28">
              <a:extLst>
                <a:ext uri="{FF2B5EF4-FFF2-40B4-BE49-F238E27FC236}">
                  <a16:creationId xmlns="" xmlns:a16="http://schemas.microsoft.com/office/drawing/2014/main" id="{3A773118-2C7C-42B8-8E35-3DF588396CDA}"/>
                </a:ext>
              </a:extLst>
            </p:cNvPr>
            <p:cNvSpPr/>
            <p:nvPr/>
          </p:nvSpPr>
          <p:spPr>
            <a:xfrm>
              <a:off x="985309" y="2975316"/>
              <a:ext cx="3379457" cy="2012447"/>
            </a:xfrm>
            <a:custGeom>
              <a:avLst/>
              <a:gdLst/>
              <a:ahLst/>
              <a:cxnLst/>
              <a:rect l="l" t="t" r="r" b="b"/>
              <a:pathLst>
                <a:path w="54370" h="32377" extrusionOk="0">
                  <a:moveTo>
                    <a:pt x="27185" y="3870"/>
                  </a:moveTo>
                  <a:cubicBezTo>
                    <a:pt x="38654" y="3870"/>
                    <a:pt x="47904" y="9392"/>
                    <a:pt x="47904" y="16188"/>
                  </a:cubicBezTo>
                  <a:cubicBezTo>
                    <a:pt x="47904" y="22985"/>
                    <a:pt x="38654" y="28507"/>
                    <a:pt x="27185" y="28507"/>
                  </a:cubicBezTo>
                  <a:cubicBezTo>
                    <a:pt x="15717" y="28507"/>
                    <a:pt x="6466" y="22985"/>
                    <a:pt x="6466" y="16188"/>
                  </a:cubicBezTo>
                  <a:cubicBezTo>
                    <a:pt x="6466" y="9392"/>
                    <a:pt x="15717" y="3870"/>
                    <a:pt x="27185" y="3870"/>
                  </a:cubicBezTo>
                  <a:close/>
                  <a:moveTo>
                    <a:pt x="27185" y="0"/>
                  </a:moveTo>
                  <a:cubicBezTo>
                    <a:pt x="12177" y="0"/>
                    <a:pt x="0" y="7268"/>
                    <a:pt x="0" y="16188"/>
                  </a:cubicBezTo>
                  <a:cubicBezTo>
                    <a:pt x="0" y="25156"/>
                    <a:pt x="12177" y="32377"/>
                    <a:pt x="27185" y="32377"/>
                  </a:cubicBezTo>
                  <a:cubicBezTo>
                    <a:pt x="42193" y="32377"/>
                    <a:pt x="54370" y="25108"/>
                    <a:pt x="54370" y="16188"/>
                  </a:cubicBezTo>
                  <a:cubicBezTo>
                    <a:pt x="54370" y="7268"/>
                    <a:pt x="42193" y="0"/>
                    <a:pt x="27185" y="0"/>
                  </a:cubicBezTo>
                  <a:close/>
                </a:path>
              </a:pathLst>
            </a:custGeom>
            <a:solidFill>
              <a:srgbClr val="304086"/>
            </a:solidFill>
            <a:ln>
              <a:solidFill>
                <a:srgbClr val="304086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EFC14A56-3412-4342-BAF3-12C313B703E8}"/>
              </a:ext>
            </a:extLst>
          </p:cNvPr>
          <p:cNvGrpSpPr/>
          <p:nvPr/>
        </p:nvGrpSpPr>
        <p:grpSpPr>
          <a:xfrm>
            <a:off x="1821252" y="1930058"/>
            <a:ext cx="2119995" cy="1477742"/>
            <a:chOff x="1387227" y="2512952"/>
            <a:chExt cx="2575711" cy="1795399"/>
          </a:xfrm>
        </p:grpSpPr>
        <p:sp>
          <p:nvSpPr>
            <p:cNvPr id="36" name="Google Shape;1008;p28">
              <a:extLst>
                <a:ext uri="{FF2B5EF4-FFF2-40B4-BE49-F238E27FC236}">
                  <a16:creationId xmlns="" xmlns:a16="http://schemas.microsoft.com/office/drawing/2014/main" id="{CF85380F-1A0F-48C7-9134-6E5F884F39DB}"/>
                </a:ext>
              </a:extLst>
            </p:cNvPr>
            <p:cNvSpPr/>
            <p:nvPr/>
          </p:nvSpPr>
          <p:spPr>
            <a:xfrm>
              <a:off x="1387227" y="2624403"/>
              <a:ext cx="2575711" cy="1683948"/>
            </a:xfrm>
            <a:custGeom>
              <a:avLst/>
              <a:gdLst/>
              <a:ahLst/>
              <a:cxnLst/>
              <a:rect l="l" t="t" r="r" b="b"/>
              <a:pathLst>
                <a:path w="41439" h="27092" extrusionOk="0">
                  <a:moveTo>
                    <a:pt x="20719" y="6231"/>
                  </a:moveTo>
                  <a:cubicBezTo>
                    <a:pt x="28601" y="6231"/>
                    <a:pt x="35020" y="10053"/>
                    <a:pt x="35020" y="14726"/>
                  </a:cubicBezTo>
                  <a:cubicBezTo>
                    <a:pt x="35020" y="19445"/>
                    <a:pt x="28601" y="21994"/>
                    <a:pt x="20719" y="21994"/>
                  </a:cubicBezTo>
                  <a:cubicBezTo>
                    <a:pt x="12838" y="21994"/>
                    <a:pt x="6419" y="19445"/>
                    <a:pt x="6419" y="14726"/>
                  </a:cubicBezTo>
                  <a:cubicBezTo>
                    <a:pt x="6419" y="10053"/>
                    <a:pt x="12838" y="6231"/>
                    <a:pt x="20719" y="6231"/>
                  </a:cubicBezTo>
                  <a:close/>
                  <a:moveTo>
                    <a:pt x="20719" y="1"/>
                  </a:moveTo>
                  <a:cubicBezTo>
                    <a:pt x="7221" y="1"/>
                    <a:pt x="0" y="10525"/>
                    <a:pt x="0" y="10525"/>
                  </a:cubicBezTo>
                  <a:lnTo>
                    <a:pt x="0" y="14726"/>
                  </a:lnTo>
                  <a:cubicBezTo>
                    <a:pt x="0" y="21569"/>
                    <a:pt x="9251" y="27091"/>
                    <a:pt x="20719" y="27091"/>
                  </a:cubicBezTo>
                  <a:cubicBezTo>
                    <a:pt x="32188" y="27091"/>
                    <a:pt x="41438" y="21569"/>
                    <a:pt x="41438" y="14726"/>
                  </a:cubicBezTo>
                  <a:lnTo>
                    <a:pt x="41438" y="10525"/>
                  </a:lnTo>
                  <a:cubicBezTo>
                    <a:pt x="41438" y="10525"/>
                    <a:pt x="34217" y="1"/>
                    <a:pt x="20719" y="1"/>
                  </a:cubicBezTo>
                  <a:close/>
                </a:path>
              </a:pathLst>
            </a:custGeom>
            <a:solidFill>
              <a:srgbClr val="7888CE"/>
            </a:solidFill>
            <a:ln>
              <a:solidFill>
                <a:srgbClr val="7888CE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009;p28">
              <a:extLst>
                <a:ext uri="{FF2B5EF4-FFF2-40B4-BE49-F238E27FC236}">
                  <a16:creationId xmlns="" xmlns:a16="http://schemas.microsoft.com/office/drawing/2014/main" id="{CED9D2E4-D423-4466-A71D-2120CEE7935E}"/>
                </a:ext>
              </a:extLst>
            </p:cNvPr>
            <p:cNvSpPr/>
            <p:nvPr/>
          </p:nvSpPr>
          <p:spPr>
            <a:xfrm>
              <a:off x="1387227" y="2512952"/>
              <a:ext cx="2575711" cy="1531353"/>
            </a:xfrm>
            <a:custGeom>
              <a:avLst/>
              <a:gdLst/>
              <a:ahLst/>
              <a:cxnLst/>
              <a:rect l="l" t="t" r="r" b="b"/>
              <a:pathLst>
                <a:path w="41439" h="24637" extrusionOk="0">
                  <a:moveTo>
                    <a:pt x="20719" y="3823"/>
                  </a:moveTo>
                  <a:cubicBezTo>
                    <a:pt x="28601" y="3823"/>
                    <a:pt x="35020" y="7646"/>
                    <a:pt x="35020" y="12318"/>
                  </a:cubicBezTo>
                  <a:cubicBezTo>
                    <a:pt x="35020" y="16991"/>
                    <a:pt x="28601" y="20814"/>
                    <a:pt x="20719" y="20814"/>
                  </a:cubicBezTo>
                  <a:cubicBezTo>
                    <a:pt x="12838" y="20814"/>
                    <a:pt x="6419" y="17038"/>
                    <a:pt x="6419" y="12318"/>
                  </a:cubicBezTo>
                  <a:cubicBezTo>
                    <a:pt x="6419" y="7599"/>
                    <a:pt x="12838" y="3823"/>
                    <a:pt x="20719" y="3823"/>
                  </a:cubicBezTo>
                  <a:close/>
                  <a:moveTo>
                    <a:pt x="20719" y="0"/>
                  </a:moveTo>
                  <a:cubicBezTo>
                    <a:pt x="9251" y="0"/>
                    <a:pt x="0" y="5522"/>
                    <a:pt x="0" y="12318"/>
                  </a:cubicBezTo>
                  <a:cubicBezTo>
                    <a:pt x="0" y="19115"/>
                    <a:pt x="9251" y="24636"/>
                    <a:pt x="20719" y="24636"/>
                  </a:cubicBezTo>
                  <a:cubicBezTo>
                    <a:pt x="32188" y="24636"/>
                    <a:pt x="41438" y="19115"/>
                    <a:pt x="41438" y="12318"/>
                  </a:cubicBezTo>
                  <a:cubicBezTo>
                    <a:pt x="41438" y="5522"/>
                    <a:pt x="32188" y="0"/>
                    <a:pt x="20719" y="0"/>
                  </a:cubicBezTo>
                  <a:close/>
                </a:path>
              </a:pathLst>
            </a:custGeom>
            <a:solidFill>
              <a:srgbClr val="304086"/>
            </a:solidFill>
            <a:ln>
              <a:solidFill>
                <a:srgbClr val="304086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A3C935DE-7443-40EA-8E9F-D273C25D8339}"/>
              </a:ext>
            </a:extLst>
          </p:cNvPr>
          <p:cNvGrpSpPr/>
          <p:nvPr/>
        </p:nvGrpSpPr>
        <p:grpSpPr>
          <a:xfrm>
            <a:off x="2149603" y="1526189"/>
            <a:ext cx="1463261" cy="1084135"/>
            <a:chOff x="1786160" y="2022267"/>
            <a:chExt cx="1777805" cy="1317181"/>
          </a:xfrm>
        </p:grpSpPr>
        <p:sp>
          <p:nvSpPr>
            <p:cNvPr id="38" name="Google Shape;1014;p28">
              <a:extLst>
                <a:ext uri="{FF2B5EF4-FFF2-40B4-BE49-F238E27FC236}">
                  <a16:creationId xmlns="" xmlns:a16="http://schemas.microsoft.com/office/drawing/2014/main" id="{2B968065-F392-47A6-8607-1679F0D3973B}"/>
                </a:ext>
              </a:extLst>
            </p:cNvPr>
            <p:cNvSpPr/>
            <p:nvPr/>
          </p:nvSpPr>
          <p:spPr>
            <a:xfrm>
              <a:off x="2188093" y="2253332"/>
              <a:ext cx="973943" cy="429029"/>
            </a:xfrm>
            <a:custGeom>
              <a:avLst/>
              <a:gdLst/>
              <a:ahLst/>
              <a:cxnLst/>
              <a:rect l="l" t="t" r="r" b="b"/>
              <a:pathLst>
                <a:path w="15670" h="6385" extrusionOk="0">
                  <a:moveTo>
                    <a:pt x="7812" y="1"/>
                  </a:moveTo>
                  <a:cubicBezTo>
                    <a:pt x="6349" y="1"/>
                    <a:pt x="4885" y="131"/>
                    <a:pt x="3446" y="390"/>
                  </a:cubicBezTo>
                  <a:lnTo>
                    <a:pt x="3493" y="390"/>
                  </a:lnTo>
                  <a:cubicBezTo>
                    <a:pt x="1417" y="1240"/>
                    <a:pt x="1" y="2656"/>
                    <a:pt x="1" y="4260"/>
                  </a:cubicBezTo>
                  <a:cubicBezTo>
                    <a:pt x="1" y="4402"/>
                    <a:pt x="48" y="4543"/>
                    <a:pt x="48" y="4685"/>
                  </a:cubicBezTo>
                  <a:lnTo>
                    <a:pt x="48" y="4779"/>
                  </a:lnTo>
                  <a:cubicBezTo>
                    <a:pt x="48" y="4921"/>
                    <a:pt x="95" y="5015"/>
                    <a:pt x="142" y="5157"/>
                  </a:cubicBezTo>
                  <a:lnTo>
                    <a:pt x="189" y="5299"/>
                  </a:lnTo>
                  <a:cubicBezTo>
                    <a:pt x="237" y="5346"/>
                    <a:pt x="284" y="5440"/>
                    <a:pt x="284" y="5535"/>
                  </a:cubicBezTo>
                  <a:cubicBezTo>
                    <a:pt x="331" y="5629"/>
                    <a:pt x="378" y="5723"/>
                    <a:pt x="425" y="5771"/>
                  </a:cubicBezTo>
                  <a:lnTo>
                    <a:pt x="520" y="5912"/>
                  </a:lnTo>
                  <a:cubicBezTo>
                    <a:pt x="614" y="6101"/>
                    <a:pt x="756" y="6243"/>
                    <a:pt x="850" y="6384"/>
                  </a:cubicBezTo>
                  <a:cubicBezTo>
                    <a:pt x="2172" y="4874"/>
                    <a:pt x="4767" y="3836"/>
                    <a:pt x="7835" y="3836"/>
                  </a:cubicBezTo>
                  <a:cubicBezTo>
                    <a:pt x="10856" y="3836"/>
                    <a:pt x="13499" y="4874"/>
                    <a:pt x="14820" y="6384"/>
                  </a:cubicBezTo>
                  <a:cubicBezTo>
                    <a:pt x="14915" y="6243"/>
                    <a:pt x="15009" y="6101"/>
                    <a:pt x="15151" y="5912"/>
                  </a:cubicBezTo>
                  <a:lnTo>
                    <a:pt x="15198" y="5771"/>
                  </a:lnTo>
                  <a:cubicBezTo>
                    <a:pt x="15245" y="5723"/>
                    <a:pt x="15292" y="5629"/>
                    <a:pt x="15339" y="5535"/>
                  </a:cubicBezTo>
                  <a:cubicBezTo>
                    <a:pt x="15387" y="5440"/>
                    <a:pt x="15434" y="5346"/>
                    <a:pt x="15481" y="5299"/>
                  </a:cubicBezTo>
                  <a:lnTo>
                    <a:pt x="15528" y="5157"/>
                  </a:lnTo>
                  <a:cubicBezTo>
                    <a:pt x="15575" y="5015"/>
                    <a:pt x="15575" y="4874"/>
                    <a:pt x="15623" y="4779"/>
                  </a:cubicBezTo>
                  <a:lnTo>
                    <a:pt x="15623" y="4685"/>
                  </a:lnTo>
                  <a:cubicBezTo>
                    <a:pt x="15623" y="4543"/>
                    <a:pt x="15623" y="4402"/>
                    <a:pt x="15670" y="4260"/>
                  </a:cubicBezTo>
                  <a:cubicBezTo>
                    <a:pt x="15670" y="2656"/>
                    <a:pt x="14254" y="1240"/>
                    <a:pt x="12177" y="390"/>
                  </a:cubicBezTo>
                  <a:cubicBezTo>
                    <a:pt x="10738" y="131"/>
                    <a:pt x="9275" y="1"/>
                    <a:pt x="7812" y="1"/>
                  </a:cubicBezTo>
                  <a:close/>
                </a:path>
              </a:pathLst>
            </a:custGeom>
            <a:solidFill>
              <a:srgbClr val="7888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1017;p28">
              <a:extLst>
                <a:ext uri="{FF2B5EF4-FFF2-40B4-BE49-F238E27FC236}">
                  <a16:creationId xmlns="" xmlns:a16="http://schemas.microsoft.com/office/drawing/2014/main" id="{10D94A40-3F1B-485F-A20D-8CBA15EC413B}"/>
                </a:ext>
              </a:extLst>
            </p:cNvPr>
            <p:cNvSpPr/>
            <p:nvPr/>
          </p:nvSpPr>
          <p:spPr>
            <a:xfrm>
              <a:off x="1786160" y="2550307"/>
              <a:ext cx="1777805" cy="789141"/>
            </a:xfrm>
            <a:custGeom>
              <a:avLst/>
              <a:gdLst/>
              <a:ahLst/>
              <a:cxnLst/>
              <a:rect l="l" t="t" r="r" b="b"/>
              <a:pathLst>
                <a:path w="28602" h="12696" extrusionOk="0">
                  <a:moveTo>
                    <a:pt x="1" y="0"/>
                  </a:moveTo>
                  <a:lnTo>
                    <a:pt x="1" y="4201"/>
                  </a:lnTo>
                  <a:cubicBezTo>
                    <a:pt x="1" y="8920"/>
                    <a:pt x="6420" y="12696"/>
                    <a:pt x="14301" y="12696"/>
                  </a:cubicBezTo>
                  <a:cubicBezTo>
                    <a:pt x="22183" y="12696"/>
                    <a:pt x="28602" y="8920"/>
                    <a:pt x="28602" y="4201"/>
                  </a:cubicBezTo>
                  <a:lnTo>
                    <a:pt x="28602" y="0"/>
                  </a:lnTo>
                  <a:cubicBezTo>
                    <a:pt x="28602" y="4673"/>
                    <a:pt x="22183" y="8496"/>
                    <a:pt x="14301" y="8496"/>
                  </a:cubicBezTo>
                  <a:cubicBezTo>
                    <a:pt x="6420" y="8496"/>
                    <a:pt x="1" y="4720"/>
                    <a:pt x="1" y="0"/>
                  </a:cubicBezTo>
                  <a:close/>
                </a:path>
              </a:pathLst>
            </a:custGeom>
            <a:solidFill>
              <a:srgbClr val="7888CE"/>
            </a:solidFill>
            <a:ln w="9525" cap="flat" cmpd="sng">
              <a:solidFill>
                <a:srgbClr val="7888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1018;p28">
              <a:extLst>
                <a:ext uri="{FF2B5EF4-FFF2-40B4-BE49-F238E27FC236}">
                  <a16:creationId xmlns="" xmlns:a16="http://schemas.microsoft.com/office/drawing/2014/main" id="{78AB259F-8306-49B1-806D-8D11AEF16C2D}"/>
                </a:ext>
              </a:extLst>
            </p:cNvPr>
            <p:cNvSpPr/>
            <p:nvPr/>
          </p:nvSpPr>
          <p:spPr>
            <a:xfrm>
              <a:off x="1786160" y="2022267"/>
              <a:ext cx="1777805" cy="1056104"/>
            </a:xfrm>
            <a:custGeom>
              <a:avLst/>
              <a:gdLst/>
              <a:ahLst/>
              <a:cxnLst/>
              <a:rect l="l" t="t" r="r" b="b"/>
              <a:pathLst>
                <a:path w="28602" h="16991" extrusionOk="0">
                  <a:moveTo>
                    <a:pt x="14301" y="3823"/>
                  </a:moveTo>
                  <a:cubicBezTo>
                    <a:pt x="18643" y="3823"/>
                    <a:pt x="22136" y="5899"/>
                    <a:pt x="22136" y="8495"/>
                  </a:cubicBezTo>
                  <a:cubicBezTo>
                    <a:pt x="22136" y="11044"/>
                    <a:pt x="18643" y="13168"/>
                    <a:pt x="14301" y="13168"/>
                  </a:cubicBezTo>
                  <a:cubicBezTo>
                    <a:pt x="9959" y="13168"/>
                    <a:pt x="6467" y="11044"/>
                    <a:pt x="6467" y="8495"/>
                  </a:cubicBezTo>
                  <a:cubicBezTo>
                    <a:pt x="6467" y="5899"/>
                    <a:pt x="10006" y="3823"/>
                    <a:pt x="14301" y="3823"/>
                  </a:cubicBezTo>
                  <a:close/>
                  <a:moveTo>
                    <a:pt x="14301" y="0"/>
                  </a:moveTo>
                  <a:cubicBezTo>
                    <a:pt x="6420" y="0"/>
                    <a:pt x="1" y="3823"/>
                    <a:pt x="1" y="8495"/>
                  </a:cubicBezTo>
                  <a:cubicBezTo>
                    <a:pt x="1" y="13168"/>
                    <a:pt x="6420" y="16991"/>
                    <a:pt x="14301" y="16991"/>
                  </a:cubicBezTo>
                  <a:cubicBezTo>
                    <a:pt x="22183" y="16991"/>
                    <a:pt x="28602" y="13215"/>
                    <a:pt x="28602" y="8495"/>
                  </a:cubicBezTo>
                  <a:cubicBezTo>
                    <a:pt x="28602" y="3776"/>
                    <a:pt x="22183" y="0"/>
                    <a:pt x="14301" y="0"/>
                  </a:cubicBezTo>
                  <a:close/>
                </a:path>
              </a:pathLst>
            </a:custGeom>
            <a:solidFill>
              <a:srgbClr val="304086"/>
            </a:solidFill>
            <a:ln w="9525" cap="flat" cmpd="sng">
              <a:solidFill>
                <a:srgbClr val="3040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=""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=""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=""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=""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=""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=""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本框 53">
            <a:extLst>
              <a:ext uri="{FF2B5EF4-FFF2-40B4-BE49-F238E27FC236}">
                <a16:creationId xmlns="" xmlns:a16="http://schemas.microsoft.com/office/drawing/2014/main" id="{9E09DDB9-55CD-4CFF-A755-43C07D52273D}"/>
              </a:ext>
            </a:extLst>
          </p:cNvPr>
          <p:cNvSpPr txBox="1"/>
          <p:nvPr/>
        </p:nvSpPr>
        <p:spPr>
          <a:xfrm>
            <a:off x="6649629" y="6282268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rgbClr val="304086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Home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09FBB909-2535-4D58-8878-69D5ABD0B2FE}"/>
              </a:ext>
            </a:extLst>
          </p:cNvPr>
          <p:cNvGrpSpPr/>
          <p:nvPr/>
        </p:nvGrpSpPr>
        <p:grpSpPr>
          <a:xfrm>
            <a:off x="7742588" y="6282268"/>
            <a:ext cx="1299872" cy="331501"/>
            <a:chOff x="7493834" y="319618"/>
            <a:chExt cx="1299872" cy="331501"/>
          </a:xfrm>
        </p:grpSpPr>
        <p:sp>
          <p:nvSpPr>
            <p:cNvPr id="50" name="矩形: 圆角 49">
              <a:extLst>
                <a:ext uri="{FF2B5EF4-FFF2-40B4-BE49-F238E27FC236}">
                  <a16:creationId xmlns="" xmlns:a16="http://schemas.microsoft.com/office/drawing/2014/main" id="{14E61EAF-AED9-41D7-A1ED-CCE2923F0320}"/>
                </a:ext>
              </a:extLst>
            </p:cNvPr>
            <p:cNvSpPr/>
            <p:nvPr/>
          </p:nvSpPr>
          <p:spPr>
            <a:xfrm>
              <a:off x="7493834" y="343342"/>
              <a:ext cx="1299872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="" xmlns:a16="http://schemas.microsoft.com/office/drawing/2014/main" id="{A27AF219-FCB3-41EF-AF97-223B58988EEA}"/>
                </a:ext>
              </a:extLst>
            </p:cNvPr>
            <p:cNvSpPr txBox="1"/>
            <p:nvPr/>
          </p:nvSpPr>
          <p:spPr>
            <a:xfrm>
              <a:off x="7580956" y="319618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</a:rPr>
                <a:t>About Us </a:t>
              </a: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="" xmlns:a16="http://schemas.microsoft.com/office/drawing/2014/main" id="{7C203411-A592-4A13-9CDE-BA1EE0AA9A78}"/>
              </a:ext>
            </a:extLst>
          </p:cNvPr>
          <p:cNvSpPr txBox="1"/>
          <p:nvPr/>
        </p:nvSpPr>
        <p:spPr>
          <a:xfrm>
            <a:off x="9391306" y="6282268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rgbClr val="304086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Portfolio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="" xmlns:a16="http://schemas.microsoft.com/office/drawing/2014/main" id="{840A1167-A006-4F2D-90BD-D71D147ABB50}"/>
              </a:ext>
            </a:extLst>
          </p:cNvPr>
          <p:cNvSpPr txBox="1"/>
          <p:nvPr/>
        </p:nvSpPr>
        <p:spPr>
          <a:xfrm>
            <a:off x="10813442" y="628226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rgbClr val="304086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Contact 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="" xmlns:a16="http://schemas.microsoft.com/office/drawing/2014/main" id="{BC257775-6701-4088-AF5F-A0EF1C3BBF3B}"/>
              </a:ext>
            </a:extLst>
          </p:cNvPr>
          <p:cNvSpPr txBox="1"/>
          <p:nvPr/>
        </p:nvSpPr>
        <p:spPr>
          <a:xfrm>
            <a:off x="8130019" y="1432924"/>
            <a:ext cx="2837449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前端：闹钟（列表、设置、任务）、界面设计、学习功能实现（进程检测）、用户信息设置、好友功能实现；后端部分功能；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CI/CD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，部署；迭代计划编写，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vision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部分，类图设计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="" xmlns:a16="http://schemas.microsoft.com/office/drawing/2014/main" id="{791F1895-0B37-4D18-965D-DA48DB4F71EE}"/>
              </a:ext>
            </a:extLst>
          </p:cNvPr>
          <p:cNvGrpSpPr/>
          <p:nvPr/>
        </p:nvGrpSpPr>
        <p:grpSpPr>
          <a:xfrm>
            <a:off x="3179819" y="1509681"/>
            <a:ext cx="4814050" cy="370017"/>
            <a:chOff x="3345975" y="2219834"/>
            <a:chExt cx="4814050" cy="370017"/>
          </a:xfrm>
        </p:grpSpPr>
        <p:cxnSp>
          <p:nvCxnSpPr>
            <p:cNvPr id="49" name="Google Shape;1019;p28">
              <a:extLst>
                <a:ext uri="{FF2B5EF4-FFF2-40B4-BE49-F238E27FC236}">
                  <a16:creationId xmlns="" xmlns:a16="http://schemas.microsoft.com/office/drawing/2014/main" id="{06BD7A19-2773-4AE5-A9F5-5F22810E06C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345975" y="2440567"/>
              <a:ext cx="3168800" cy="0"/>
            </a:xfrm>
            <a:prstGeom prst="straightConnector1">
              <a:avLst/>
            </a:prstGeom>
            <a:noFill/>
            <a:ln w="6350" cap="flat" cmpd="sng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oval" w="med" len="med"/>
            </a:ln>
          </p:spPr>
        </p:cxnSp>
        <p:sp>
          <p:nvSpPr>
            <p:cNvPr id="51" name="Google Shape;1020;p28">
              <a:extLst>
                <a:ext uri="{FF2B5EF4-FFF2-40B4-BE49-F238E27FC236}">
                  <a16:creationId xmlns="" xmlns:a16="http://schemas.microsoft.com/office/drawing/2014/main" id="{B2555978-ED57-452D-BC21-83E2190998E6}"/>
                </a:ext>
              </a:extLst>
            </p:cNvPr>
            <p:cNvSpPr/>
            <p:nvPr/>
          </p:nvSpPr>
          <p:spPr>
            <a:xfrm>
              <a:off x="6479225" y="2282074"/>
              <a:ext cx="1680800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2267" kern="0" dirty="0">
                <a:solidFill>
                  <a:srgbClr val="FFFFFF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Fira Sans Extra Condensed Medium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="" xmlns:a16="http://schemas.microsoft.com/office/drawing/2014/main" id="{5854012D-1D38-4174-952D-16F7119CBFF2}"/>
                </a:ext>
              </a:extLst>
            </p:cNvPr>
            <p:cNvSpPr txBox="1"/>
            <p:nvPr/>
          </p:nvSpPr>
          <p:spPr>
            <a:xfrm>
              <a:off x="6550325" y="2219834"/>
              <a:ext cx="153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</a:rPr>
                <a:t>江玙璠</a:t>
              </a: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="" xmlns:a16="http://schemas.microsoft.com/office/drawing/2014/main" id="{1631A693-C98B-4FB8-825C-6FFA49C5713C}"/>
              </a:ext>
            </a:extLst>
          </p:cNvPr>
          <p:cNvSpPr txBox="1"/>
          <p:nvPr/>
        </p:nvSpPr>
        <p:spPr>
          <a:xfrm>
            <a:off x="8130019" y="2447305"/>
            <a:ext cx="28374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后端搭建，架构设计；单元测试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；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前端用户信息设置，邮箱验证服务；时序图设计、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vision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部分；服务器搭建，部署；第一次答辩</a:t>
            </a:r>
            <a:r>
              <a:rPr lang="en-US" altLang="zh-CN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ppt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编写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="" xmlns:a16="http://schemas.microsoft.com/office/drawing/2014/main" id="{F2D28BBC-5E6E-4829-9456-9E1024E28BA6}"/>
              </a:ext>
            </a:extLst>
          </p:cNvPr>
          <p:cNvGrpSpPr/>
          <p:nvPr/>
        </p:nvGrpSpPr>
        <p:grpSpPr>
          <a:xfrm>
            <a:off x="3560620" y="2386688"/>
            <a:ext cx="4433250" cy="369332"/>
            <a:chOff x="3726776" y="3096841"/>
            <a:chExt cx="4433250" cy="369332"/>
          </a:xfrm>
        </p:grpSpPr>
        <p:cxnSp>
          <p:nvCxnSpPr>
            <p:cNvPr id="33" name="Google Shape;1010;p28">
              <a:extLst>
                <a:ext uri="{FF2B5EF4-FFF2-40B4-BE49-F238E27FC236}">
                  <a16:creationId xmlns="" xmlns:a16="http://schemas.microsoft.com/office/drawing/2014/main" id="{B7D567C1-84D5-44DC-81AA-97CD9DA49B5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726776" y="3315951"/>
              <a:ext cx="2788000" cy="0"/>
            </a:xfrm>
            <a:prstGeom prst="straightConnector1">
              <a:avLst/>
            </a:prstGeom>
            <a:noFill/>
            <a:ln w="6350" cap="flat" cmpd="sng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oval" w="med" len="med"/>
            </a:ln>
          </p:spPr>
        </p:cxnSp>
        <p:sp>
          <p:nvSpPr>
            <p:cNvPr id="34" name="Google Shape;1011;p28">
              <a:extLst>
                <a:ext uri="{FF2B5EF4-FFF2-40B4-BE49-F238E27FC236}">
                  <a16:creationId xmlns="" xmlns:a16="http://schemas.microsoft.com/office/drawing/2014/main" id="{1EC8E626-14AA-471F-97C3-09422F5C7877}"/>
                </a:ext>
              </a:extLst>
            </p:cNvPr>
            <p:cNvSpPr/>
            <p:nvPr/>
          </p:nvSpPr>
          <p:spPr>
            <a:xfrm>
              <a:off x="6479226" y="3157458"/>
              <a:ext cx="1680800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2267" kern="0" dirty="0">
                <a:solidFill>
                  <a:srgbClr val="FFFFFF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Fira Sans Extra Condensed Medium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="" xmlns:a16="http://schemas.microsoft.com/office/drawing/2014/main" id="{50725CB6-A9A1-4B5A-9462-1600E7F1A9DD}"/>
                </a:ext>
              </a:extLst>
            </p:cNvPr>
            <p:cNvSpPr txBox="1"/>
            <p:nvPr/>
          </p:nvSpPr>
          <p:spPr>
            <a:xfrm>
              <a:off x="6550325" y="3096841"/>
              <a:ext cx="15386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</a:rPr>
                <a:t>朱益成</a:t>
              </a:r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="" xmlns:a16="http://schemas.microsoft.com/office/drawing/2014/main" id="{1E0FEE84-93E7-41BE-B6A1-0F638BF53E8C}"/>
              </a:ext>
            </a:extLst>
          </p:cNvPr>
          <p:cNvSpPr txBox="1"/>
          <p:nvPr/>
        </p:nvSpPr>
        <p:spPr>
          <a:xfrm>
            <a:off x="8130019" y="3278928"/>
            <a:ext cx="28374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闹钟功能实现（设置闹钟、图像识别）、短信验证功能实现、报表截图实现；后端部分功能；</a:t>
            </a:r>
            <a:r>
              <a:rPr lang="en-US" altLang="zh-CN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usecase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模型搭建、需求规约用例部分、类图制作、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vision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部分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="" xmlns:a16="http://schemas.microsoft.com/office/drawing/2014/main" id="{8E8C7232-69B5-4E60-8654-31D54E80BA1C}"/>
              </a:ext>
            </a:extLst>
          </p:cNvPr>
          <p:cNvGrpSpPr/>
          <p:nvPr/>
        </p:nvGrpSpPr>
        <p:grpSpPr>
          <a:xfrm>
            <a:off x="3967019" y="3263695"/>
            <a:ext cx="4026850" cy="369332"/>
            <a:chOff x="4133175" y="3973848"/>
            <a:chExt cx="4026850" cy="369332"/>
          </a:xfrm>
        </p:grpSpPr>
        <p:cxnSp>
          <p:nvCxnSpPr>
            <p:cNvPr id="25" name="Google Shape;1003;p28">
              <a:extLst>
                <a:ext uri="{FF2B5EF4-FFF2-40B4-BE49-F238E27FC236}">
                  <a16:creationId xmlns="" xmlns:a16="http://schemas.microsoft.com/office/drawing/2014/main" id="{FD59CC75-D706-4BD5-8692-747C3D77A60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33175" y="4191334"/>
              <a:ext cx="2381600" cy="0"/>
            </a:xfrm>
            <a:prstGeom prst="straightConnector1">
              <a:avLst/>
            </a:prstGeom>
            <a:noFill/>
            <a:ln w="6350" cap="flat" cmpd="sng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oval" w="med" len="med"/>
            </a:ln>
          </p:spPr>
        </p:cxnSp>
        <p:sp>
          <p:nvSpPr>
            <p:cNvPr id="26" name="Google Shape;1004;p28">
              <a:extLst>
                <a:ext uri="{FF2B5EF4-FFF2-40B4-BE49-F238E27FC236}">
                  <a16:creationId xmlns="" xmlns:a16="http://schemas.microsoft.com/office/drawing/2014/main" id="{092437E0-FA6D-4B2C-9FF3-A425F3E28121}"/>
                </a:ext>
              </a:extLst>
            </p:cNvPr>
            <p:cNvSpPr/>
            <p:nvPr/>
          </p:nvSpPr>
          <p:spPr>
            <a:xfrm>
              <a:off x="6479225" y="4032841"/>
              <a:ext cx="1680800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2267" kern="0" dirty="0">
                <a:solidFill>
                  <a:srgbClr val="FFFFFF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Fira Sans Extra Condensed Medium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="" xmlns:a16="http://schemas.microsoft.com/office/drawing/2014/main" id="{6D49C9C6-D687-4E76-A436-9A9EBE6A737D}"/>
                </a:ext>
              </a:extLst>
            </p:cNvPr>
            <p:cNvSpPr txBox="1"/>
            <p:nvPr/>
          </p:nvSpPr>
          <p:spPr>
            <a:xfrm>
              <a:off x="6550325" y="3973848"/>
              <a:ext cx="153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</a:rPr>
                <a:t>陈嘉轩</a:t>
              </a:r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="" xmlns:a16="http://schemas.microsoft.com/office/drawing/2014/main" id="{0AC2E608-231B-4EE8-9270-7E640E3C2D76}"/>
              </a:ext>
            </a:extLst>
          </p:cNvPr>
          <p:cNvSpPr txBox="1"/>
          <p:nvPr/>
        </p:nvSpPr>
        <p:spPr>
          <a:xfrm>
            <a:off x="8130019" y="4171376"/>
            <a:ext cx="28374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图像语音识别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demo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、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web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端搭建；文档编写（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vision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、需求规约、架构设计、系统测试、总结、迭代评估、答辩</a:t>
            </a:r>
            <a:r>
              <a:rPr lang="en-US" altLang="zh-CN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ppt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编写），测试用例，用例建模，架构设计，界面优化设计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05C97631-B06E-4A69-92A7-717CC32652B2}"/>
              </a:ext>
            </a:extLst>
          </p:cNvPr>
          <p:cNvGrpSpPr/>
          <p:nvPr/>
        </p:nvGrpSpPr>
        <p:grpSpPr>
          <a:xfrm>
            <a:off x="4297420" y="4140702"/>
            <a:ext cx="3696450" cy="369332"/>
            <a:chOff x="4463576" y="4850855"/>
            <a:chExt cx="3696450" cy="369332"/>
          </a:xfrm>
        </p:grpSpPr>
        <p:cxnSp>
          <p:nvCxnSpPr>
            <p:cNvPr id="18" name="Google Shape;996;p28">
              <a:extLst>
                <a:ext uri="{FF2B5EF4-FFF2-40B4-BE49-F238E27FC236}">
                  <a16:creationId xmlns="" xmlns:a16="http://schemas.microsoft.com/office/drawing/2014/main" id="{4A38556F-AF7A-4083-ADF8-ADBC7348850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63576" y="5066717"/>
              <a:ext cx="2051200" cy="0"/>
            </a:xfrm>
            <a:prstGeom prst="straightConnector1">
              <a:avLst/>
            </a:prstGeom>
            <a:noFill/>
            <a:ln w="6350" cap="flat" cmpd="sng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oval" w="med" len="med"/>
            </a:ln>
          </p:spPr>
        </p:cxnSp>
        <p:sp>
          <p:nvSpPr>
            <p:cNvPr id="19" name="Google Shape;997;p28">
              <a:extLst>
                <a:ext uri="{FF2B5EF4-FFF2-40B4-BE49-F238E27FC236}">
                  <a16:creationId xmlns="" xmlns:a16="http://schemas.microsoft.com/office/drawing/2014/main" id="{49015572-1CBB-46A4-BBD5-17F08FA2381E}"/>
                </a:ext>
              </a:extLst>
            </p:cNvPr>
            <p:cNvSpPr/>
            <p:nvPr/>
          </p:nvSpPr>
          <p:spPr>
            <a:xfrm>
              <a:off x="6479226" y="4908224"/>
              <a:ext cx="1680800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2267" kern="0" dirty="0">
                <a:solidFill>
                  <a:srgbClr val="FFFFFF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  <a:sym typeface="Fira Sans Extra Condensed Medium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="" xmlns:a16="http://schemas.microsoft.com/office/drawing/2014/main" id="{B15B39DB-6E4C-4FBA-BBEA-0AFE41E64A7D}"/>
                </a:ext>
              </a:extLst>
            </p:cNvPr>
            <p:cNvSpPr txBox="1"/>
            <p:nvPr/>
          </p:nvSpPr>
          <p:spPr>
            <a:xfrm>
              <a:off x="6550325" y="4850855"/>
              <a:ext cx="153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</a:rPr>
                <a:t>沈佳威</a:t>
              </a:r>
            </a:p>
          </p:txBody>
        </p:sp>
      </p:grpSp>
      <p:cxnSp>
        <p:nvCxnSpPr>
          <p:cNvPr id="70" name="直接连接符 69">
            <a:extLst>
              <a:ext uri="{FF2B5EF4-FFF2-40B4-BE49-F238E27FC236}">
                <a16:creationId xmlns="" xmlns:a16="http://schemas.microsoft.com/office/drawing/2014/main" id="{7D6DF5DB-9E0A-4C04-80AC-9717605AD701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30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">
        <p14:pan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4" grpId="0"/>
      <p:bldP spid="58" grpId="0"/>
      <p:bldP spid="61" grpId="0"/>
      <p:bldP spid="56" grpId="0"/>
      <p:bldP spid="60" grpId="0"/>
      <p:bldP spid="63" grpId="0"/>
      <p:bldP spid="6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BA2F0"/>
            </a:gs>
            <a:gs pos="100000">
              <a:srgbClr val="AACBFE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5FD0DDD1-0FE7-40C8-92AD-AB0056E2E5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5145" y="3187147"/>
            <a:ext cx="812802" cy="10661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A81A731A-BFF8-4841-8A90-FEF4D22A02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6435" y="2284691"/>
            <a:ext cx="944032" cy="584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BAF05F90-2F4B-4895-A18D-031A3836CAE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2287" y="2189541"/>
            <a:ext cx="1244600" cy="7747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0A345A71-DD6A-4F6A-A7F8-257D321D847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9913" y="2494719"/>
            <a:ext cx="1066800" cy="10668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8705E2F1-03D2-4F0C-8071-02EA83740AC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244" y="4837492"/>
            <a:ext cx="685800" cy="61595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2AA0519D-A50C-4FD6-AA66-06E163056F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732" y="2224922"/>
            <a:ext cx="1588557" cy="983391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01CB8D36-5887-4BF2-8A90-17889F9D4C6D}"/>
              </a:ext>
            </a:extLst>
          </p:cNvPr>
          <p:cNvSpPr txBox="1"/>
          <p:nvPr/>
        </p:nvSpPr>
        <p:spPr>
          <a:xfrm>
            <a:off x="6400875" y="319618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Home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88DA2356-B966-49A6-961F-382B333E4821}"/>
              </a:ext>
            </a:extLst>
          </p:cNvPr>
          <p:cNvGrpSpPr/>
          <p:nvPr/>
        </p:nvGrpSpPr>
        <p:grpSpPr>
          <a:xfrm>
            <a:off x="7493834" y="319618"/>
            <a:ext cx="1299872" cy="331501"/>
            <a:chOff x="7493834" y="319618"/>
            <a:chExt cx="1299872" cy="331501"/>
          </a:xfrm>
        </p:grpSpPr>
        <p:sp>
          <p:nvSpPr>
            <p:cNvPr id="13" name="矩形: 圆角 12">
              <a:extLst>
                <a:ext uri="{FF2B5EF4-FFF2-40B4-BE49-F238E27FC236}">
                  <a16:creationId xmlns="" xmlns:a16="http://schemas.microsoft.com/office/drawing/2014/main" id="{A1710413-FEF1-4F1D-9D05-1818752FD0EE}"/>
                </a:ext>
              </a:extLst>
            </p:cNvPr>
            <p:cNvSpPr/>
            <p:nvPr/>
          </p:nvSpPr>
          <p:spPr>
            <a:xfrm>
              <a:off x="7493834" y="343342"/>
              <a:ext cx="1299872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="" xmlns:a16="http://schemas.microsoft.com/office/drawing/2014/main" id="{6B9348A8-9393-40FF-9A38-D1544CFF8108}"/>
                </a:ext>
              </a:extLst>
            </p:cNvPr>
            <p:cNvSpPr txBox="1"/>
            <p:nvPr/>
          </p:nvSpPr>
          <p:spPr>
            <a:xfrm>
              <a:off x="7580956" y="319618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</a:rPr>
                <a:t>About Us 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16C18830-4915-42C8-A5A7-5523D460FC84}"/>
              </a:ext>
            </a:extLst>
          </p:cNvPr>
          <p:cNvSpPr txBox="1"/>
          <p:nvPr/>
        </p:nvSpPr>
        <p:spPr>
          <a:xfrm>
            <a:off x="9142552" y="319618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Portfolio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7577076A-DF71-4338-B9F3-3562A415DE09}"/>
              </a:ext>
            </a:extLst>
          </p:cNvPr>
          <p:cNvSpPr txBox="1"/>
          <p:nvPr/>
        </p:nvSpPr>
        <p:spPr>
          <a:xfrm>
            <a:off x="10564688" y="31961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Contact 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B2168ED9-A1D0-462B-ADA9-98ABFB363BDA}"/>
              </a:ext>
            </a:extLst>
          </p:cNvPr>
          <p:cNvSpPr txBox="1"/>
          <p:nvPr/>
        </p:nvSpPr>
        <p:spPr>
          <a:xfrm>
            <a:off x="7707110" y="2284691"/>
            <a:ext cx="34211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spc="100" dirty="0">
                <a:solidFill>
                  <a:srgbClr val="304086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THANKS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0C6590D9-53BC-4EBB-895B-AF8F09CE1CBE}"/>
              </a:ext>
            </a:extLst>
          </p:cNvPr>
          <p:cNvSpPr txBox="1"/>
          <p:nvPr/>
        </p:nvSpPr>
        <p:spPr>
          <a:xfrm>
            <a:off x="7707110" y="3249578"/>
            <a:ext cx="4141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spc="100" dirty="0" smtClean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一心</a:t>
            </a:r>
            <a:r>
              <a:rPr lang="en-US" altLang="zh-CN" sz="2000" spc="100" dirty="0" smtClean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·ISSUES</a:t>
            </a:r>
            <a:endParaRPr lang="zh-CN" altLang="en-US" sz="2000" spc="1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4CE41A56-E89A-49F5-95C2-0D91D851BCB2}"/>
              </a:ext>
            </a:extLst>
          </p:cNvPr>
          <p:cNvGrpSpPr/>
          <p:nvPr/>
        </p:nvGrpSpPr>
        <p:grpSpPr>
          <a:xfrm>
            <a:off x="9492758" y="5735585"/>
            <a:ext cx="1952625" cy="329769"/>
            <a:chOff x="9289566" y="5818637"/>
            <a:chExt cx="1952625" cy="329769"/>
          </a:xfrm>
        </p:grpSpPr>
        <p:sp>
          <p:nvSpPr>
            <p:cNvPr id="4" name="矩形: 圆角 3">
              <a:extLst>
                <a:ext uri="{FF2B5EF4-FFF2-40B4-BE49-F238E27FC236}">
                  <a16:creationId xmlns="" xmlns:a16="http://schemas.microsoft.com/office/drawing/2014/main" id="{53F05028-16F2-4C50-AC75-F4B5F666641D}"/>
                </a:ext>
              </a:extLst>
            </p:cNvPr>
            <p:cNvSpPr/>
            <p:nvPr/>
          </p:nvSpPr>
          <p:spPr>
            <a:xfrm>
              <a:off x="9289566" y="5840629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="" xmlns:a16="http://schemas.microsoft.com/office/drawing/2014/main" id="{69F024D9-6F6B-41F9-9FF8-C9A6CEDBB4DB}"/>
                </a:ext>
              </a:extLst>
            </p:cNvPr>
            <p:cNvSpPr txBox="1"/>
            <p:nvPr/>
          </p:nvSpPr>
          <p:spPr>
            <a:xfrm>
              <a:off x="9410515" y="5818637"/>
              <a:ext cx="1672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</a:rPr>
                <a:t>SPEAKER</a:t>
              </a:r>
              <a:r>
                <a:rPr lang="zh-CN" altLang="en-US" sz="1400" spc="100" dirty="0" smtClean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</a:rPr>
                <a:t>：</a:t>
              </a:r>
              <a:r>
                <a:rPr lang="zh-CN" altLang="en-US" sz="1400" spc="1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</a:rPr>
                <a:t>第十组</a:t>
              </a:r>
              <a:endParaRPr lang="en-US" altLang="zh-CN" sz="1400" spc="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=""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=""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=""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=""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=""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=""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90A5EF50-B900-4869-9291-65F0F6761F2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588" y="3873708"/>
            <a:ext cx="1281451" cy="2694982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="" xmlns:a16="http://schemas.microsoft.com/office/drawing/2014/main" id="{43F48DA3-29B2-4348-A36F-57CBCD500BD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8665" y="4427361"/>
            <a:ext cx="271774" cy="3564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CBD85675-181D-441A-B53C-E539782A7AB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2464" y="3325522"/>
            <a:ext cx="1054139" cy="180005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="" xmlns:a16="http://schemas.microsoft.com/office/drawing/2014/main" id="{01889ED0-6348-49C9-82BB-AC9731E7ADE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1"/>
          <a:stretch/>
        </p:blipFill>
        <p:spPr>
          <a:xfrm>
            <a:off x="-403820" y="1863576"/>
            <a:ext cx="7014634" cy="4495800"/>
          </a:xfrm>
          <a:custGeom>
            <a:avLst/>
            <a:gdLst>
              <a:gd name="connsiteX0" fmla="*/ 531804 w 7014634"/>
              <a:gd name="connsiteY0" fmla="*/ 3061758 h 4495800"/>
              <a:gd name="connsiteX1" fmla="*/ 531804 w 7014634"/>
              <a:gd name="connsiteY1" fmla="*/ 3434292 h 4495800"/>
              <a:gd name="connsiteX2" fmla="*/ 1217604 w 7014634"/>
              <a:gd name="connsiteY2" fmla="*/ 3434292 h 4495800"/>
              <a:gd name="connsiteX3" fmla="*/ 1217604 w 7014634"/>
              <a:gd name="connsiteY3" fmla="*/ 3061758 h 4495800"/>
              <a:gd name="connsiteX4" fmla="*/ 1196381 w 7014634"/>
              <a:gd name="connsiteY4" fmla="*/ 1323439 h 4495800"/>
              <a:gd name="connsiteX5" fmla="*/ 1196381 w 7014634"/>
              <a:gd name="connsiteY5" fmla="*/ 2973916 h 4495800"/>
              <a:gd name="connsiteX6" fmla="*/ 1489309 w 7014634"/>
              <a:gd name="connsiteY6" fmla="*/ 2973916 h 4495800"/>
              <a:gd name="connsiteX7" fmla="*/ 1831310 w 7014634"/>
              <a:gd name="connsiteY7" fmla="*/ 3340655 h 4495800"/>
              <a:gd name="connsiteX8" fmla="*/ 2224575 w 7014634"/>
              <a:gd name="connsiteY8" fmla="*/ 2973916 h 4495800"/>
              <a:gd name="connsiteX9" fmla="*/ 2261109 w 7014634"/>
              <a:gd name="connsiteY9" fmla="*/ 2973916 h 4495800"/>
              <a:gd name="connsiteX10" fmla="*/ 2261109 w 7014634"/>
              <a:gd name="connsiteY10" fmla="*/ 2939847 h 4495800"/>
              <a:gd name="connsiteX11" fmla="*/ 2294678 w 7014634"/>
              <a:gd name="connsiteY11" fmla="*/ 2908542 h 4495800"/>
              <a:gd name="connsiteX12" fmla="*/ 2261109 w 7014634"/>
              <a:gd name="connsiteY12" fmla="*/ 2907844 h 4495800"/>
              <a:gd name="connsiteX13" fmla="*/ 2261109 w 7014634"/>
              <a:gd name="connsiteY13" fmla="*/ 1323439 h 4495800"/>
              <a:gd name="connsiteX14" fmla="*/ 5452534 w 7014634"/>
              <a:gd name="connsiteY14" fmla="*/ 995892 h 4495800"/>
              <a:gd name="connsiteX15" fmla="*/ 5452534 w 7014634"/>
              <a:gd name="connsiteY15" fmla="*/ 2278592 h 4495800"/>
              <a:gd name="connsiteX16" fmla="*/ 6223001 w 7014634"/>
              <a:gd name="connsiteY16" fmla="*/ 2278592 h 4495800"/>
              <a:gd name="connsiteX17" fmla="*/ 6223001 w 7014634"/>
              <a:gd name="connsiteY17" fmla="*/ 995892 h 4495800"/>
              <a:gd name="connsiteX18" fmla="*/ 2481648 w 7014634"/>
              <a:gd name="connsiteY18" fmla="*/ 0 h 4495800"/>
              <a:gd name="connsiteX19" fmla="*/ 7014634 w 7014634"/>
              <a:gd name="connsiteY19" fmla="*/ 0 h 4495800"/>
              <a:gd name="connsiteX20" fmla="*/ 7014634 w 7014634"/>
              <a:gd name="connsiteY20" fmla="*/ 101600 h 4495800"/>
              <a:gd name="connsiteX21" fmla="*/ 6337300 w 7014634"/>
              <a:gd name="connsiteY21" fmla="*/ 101600 h 4495800"/>
              <a:gd name="connsiteX22" fmla="*/ 6337300 w 7014634"/>
              <a:gd name="connsiteY22" fmla="*/ 1244600 h 4495800"/>
              <a:gd name="connsiteX23" fmla="*/ 7014634 w 7014634"/>
              <a:gd name="connsiteY23" fmla="*/ 1244600 h 4495800"/>
              <a:gd name="connsiteX24" fmla="*/ 7014634 w 7014634"/>
              <a:gd name="connsiteY24" fmla="*/ 4495800 h 4495800"/>
              <a:gd name="connsiteX25" fmla="*/ 0 w 7014634"/>
              <a:gd name="connsiteY25" fmla="*/ 4495800 h 4495800"/>
              <a:gd name="connsiteX26" fmla="*/ 0 w 7014634"/>
              <a:gd name="connsiteY26" fmla="*/ 2319458 h 4495800"/>
              <a:gd name="connsiteX27" fmla="*/ 926626 w 7014634"/>
              <a:gd name="connsiteY27" fmla="*/ 2319458 h 4495800"/>
              <a:gd name="connsiteX28" fmla="*/ 926626 w 7014634"/>
              <a:gd name="connsiteY28" fmla="*/ 1307780 h 4495800"/>
              <a:gd name="connsiteX29" fmla="*/ 1195087 w 7014634"/>
              <a:gd name="connsiteY29" fmla="*/ 1307780 h 4495800"/>
              <a:gd name="connsiteX30" fmla="*/ 1195087 w 7014634"/>
              <a:gd name="connsiteY30" fmla="*/ 646487 h 4495800"/>
              <a:gd name="connsiteX31" fmla="*/ 2481648 w 7014634"/>
              <a:gd name="connsiteY31" fmla="*/ 646487 h 4495800"/>
              <a:gd name="connsiteX32" fmla="*/ 0 w 7014634"/>
              <a:gd name="connsiteY32" fmla="*/ 0 h 4495800"/>
              <a:gd name="connsiteX33" fmla="*/ 1009441 w 7014634"/>
              <a:gd name="connsiteY33" fmla="*/ 0 h 4495800"/>
              <a:gd name="connsiteX34" fmla="*/ 1009441 w 7014634"/>
              <a:gd name="connsiteY34" fmla="*/ 577397 h 4495800"/>
              <a:gd name="connsiteX35" fmla="*/ 195396 w 7014634"/>
              <a:gd name="connsiteY35" fmla="*/ 577397 h 4495800"/>
              <a:gd name="connsiteX36" fmla="*/ 195396 w 7014634"/>
              <a:gd name="connsiteY36" fmla="*/ 1070899 h 4495800"/>
              <a:gd name="connsiteX37" fmla="*/ 0 w 7014634"/>
              <a:gd name="connsiteY37" fmla="*/ 1070899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014634" h="4495800">
                <a:moveTo>
                  <a:pt x="531804" y="3061758"/>
                </a:moveTo>
                <a:lnTo>
                  <a:pt x="531804" y="3434292"/>
                </a:lnTo>
                <a:lnTo>
                  <a:pt x="1217604" y="3434292"/>
                </a:lnTo>
                <a:lnTo>
                  <a:pt x="1217604" y="3061758"/>
                </a:lnTo>
                <a:close/>
                <a:moveTo>
                  <a:pt x="1196381" y="1323439"/>
                </a:moveTo>
                <a:lnTo>
                  <a:pt x="1196381" y="2973916"/>
                </a:lnTo>
                <a:lnTo>
                  <a:pt x="1489309" y="2973916"/>
                </a:lnTo>
                <a:lnTo>
                  <a:pt x="1831310" y="3340655"/>
                </a:lnTo>
                <a:lnTo>
                  <a:pt x="2224575" y="2973916"/>
                </a:lnTo>
                <a:lnTo>
                  <a:pt x="2261109" y="2973916"/>
                </a:lnTo>
                <a:lnTo>
                  <a:pt x="2261109" y="2939847"/>
                </a:lnTo>
                <a:lnTo>
                  <a:pt x="2294678" y="2908542"/>
                </a:lnTo>
                <a:lnTo>
                  <a:pt x="2261109" y="2907844"/>
                </a:lnTo>
                <a:lnTo>
                  <a:pt x="2261109" y="1323439"/>
                </a:lnTo>
                <a:close/>
                <a:moveTo>
                  <a:pt x="5452534" y="995892"/>
                </a:moveTo>
                <a:lnTo>
                  <a:pt x="5452534" y="2278592"/>
                </a:lnTo>
                <a:lnTo>
                  <a:pt x="6223001" y="2278592"/>
                </a:lnTo>
                <a:lnTo>
                  <a:pt x="6223001" y="995892"/>
                </a:lnTo>
                <a:close/>
                <a:moveTo>
                  <a:pt x="2481648" y="0"/>
                </a:moveTo>
                <a:lnTo>
                  <a:pt x="7014634" y="0"/>
                </a:lnTo>
                <a:lnTo>
                  <a:pt x="7014634" y="101600"/>
                </a:lnTo>
                <a:lnTo>
                  <a:pt x="6337300" y="101600"/>
                </a:lnTo>
                <a:lnTo>
                  <a:pt x="6337300" y="1244600"/>
                </a:lnTo>
                <a:lnTo>
                  <a:pt x="7014634" y="1244600"/>
                </a:lnTo>
                <a:lnTo>
                  <a:pt x="7014634" y="4495800"/>
                </a:lnTo>
                <a:lnTo>
                  <a:pt x="0" y="4495800"/>
                </a:lnTo>
                <a:lnTo>
                  <a:pt x="0" y="2319458"/>
                </a:lnTo>
                <a:lnTo>
                  <a:pt x="926626" y="2319458"/>
                </a:lnTo>
                <a:lnTo>
                  <a:pt x="926626" y="1307780"/>
                </a:lnTo>
                <a:lnTo>
                  <a:pt x="1195087" y="1307780"/>
                </a:lnTo>
                <a:lnTo>
                  <a:pt x="1195087" y="646487"/>
                </a:lnTo>
                <a:lnTo>
                  <a:pt x="2481648" y="646487"/>
                </a:lnTo>
                <a:close/>
                <a:moveTo>
                  <a:pt x="0" y="0"/>
                </a:moveTo>
                <a:lnTo>
                  <a:pt x="1009441" y="0"/>
                </a:lnTo>
                <a:lnTo>
                  <a:pt x="1009441" y="577397"/>
                </a:lnTo>
                <a:lnTo>
                  <a:pt x="195396" y="577397"/>
                </a:lnTo>
                <a:lnTo>
                  <a:pt x="195396" y="1070899"/>
                </a:lnTo>
                <a:lnTo>
                  <a:pt x="0" y="1070899"/>
                </a:lnTo>
                <a:close/>
              </a:path>
            </a:pathLst>
          </a:custGeom>
        </p:spPr>
      </p:pic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269A65F3-8A51-4764-8784-9793B7D235F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3053" y="4783844"/>
            <a:ext cx="822557" cy="111662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="" xmlns:a16="http://schemas.microsoft.com/office/drawing/2014/main" id="{327BF523-3912-4305-912A-E98A96C13E5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2061" y="4172472"/>
            <a:ext cx="1196891" cy="1800054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="" xmlns:a16="http://schemas.microsoft.com/office/drawing/2014/main" id="{9FF43EBC-2EF8-4532-909C-C316C592B03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152" y="4837491"/>
            <a:ext cx="209983" cy="2754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86918081-A54A-4761-9810-38EFEF05A766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136" y="5084473"/>
            <a:ext cx="509182" cy="148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8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5" grpId="0"/>
      <p:bldP spid="36" grpId="0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BA2F0"/>
            </a:gs>
            <a:gs pos="100000">
              <a:srgbClr val="AACBFE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D7ED6640-C84A-48F5-8B85-019DEAF3B4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5176" y="3010975"/>
            <a:ext cx="1163627" cy="2447189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=""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=""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=""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=""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=""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=""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图片 48">
            <a:extLst>
              <a:ext uri="{FF2B5EF4-FFF2-40B4-BE49-F238E27FC236}">
                <a16:creationId xmlns="" xmlns:a16="http://schemas.microsoft.com/office/drawing/2014/main" id="{4523577C-00A1-4E9F-808F-E3E7CFBC40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147467" y="4674933"/>
            <a:ext cx="1697518" cy="2898692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="" xmlns:a16="http://schemas.microsoft.com/office/drawing/2014/main" id="{9E09DDB9-55CD-4CFF-A755-43C07D52273D}"/>
              </a:ext>
            </a:extLst>
          </p:cNvPr>
          <p:cNvSpPr txBox="1"/>
          <p:nvPr/>
        </p:nvSpPr>
        <p:spPr>
          <a:xfrm>
            <a:off x="6400875" y="319618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Home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09FBB909-2535-4D58-8878-69D5ABD0B2FE}"/>
              </a:ext>
            </a:extLst>
          </p:cNvPr>
          <p:cNvGrpSpPr/>
          <p:nvPr/>
        </p:nvGrpSpPr>
        <p:grpSpPr>
          <a:xfrm>
            <a:off x="7493834" y="319618"/>
            <a:ext cx="1299872" cy="331501"/>
            <a:chOff x="7493834" y="319618"/>
            <a:chExt cx="1299872" cy="331501"/>
          </a:xfrm>
        </p:grpSpPr>
        <p:sp>
          <p:nvSpPr>
            <p:cNvPr id="50" name="矩形: 圆角 49">
              <a:extLst>
                <a:ext uri="{FF2B5EF4-FFF2-40B4-BE49-F238E27FC236}">
                  <a16:creationId xmlns="" xmlns:a16="http://schemas.microsoft.com/office/drawing/2014/main" id="{14E61EAF-AED9-41D7-A1ED-CCE2923F0320}"/>
                </a:ext>
              </a:extLst>
            </p:cNvPr>
            <p:cNvSpPr/>
            <p:nvPr/>
          </p:nvSpPr>
          <p:spPr>
            <a:xfrm>
              <a:off x="7493834" y="343342"/>
              <a:ext cx="1299872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="" xmlns:a16="http://schemas.microsoft.com/office/drawing/2014/main" id="{A27AF219-FCB3-41EF-AF97-223B58988EEA}"/>
                </a:ext>
              </a:extLst>
            </p:cNvPr>
            <p:cNvSpPr txBox="1"/>
            <p:nvPr/>
          </p:nvSpPr>
          <p:spPr>
            <a:xfrm>
              <a:off x="7580956" y="319618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</a:rPr>
                <a:t>About Us </a:t>
              </a: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="" xmlns:a16="http://schemas.microsoft.com/office/drawing/2014/main" id="{7C203411-A592-4A13-9CDE-BA1EE0AA9A78}"/>
              </a:ext>
            </a:extLst>
          </p:cNvPr>
          <p:cNvSpPr txBox="1"/>
          <p:nvPr/>
        </p:nvSpPr>
        <p:spPr>
          <a:xfrm>
            <a:off x="9142552" y="319618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Portfolio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="" xmlns:a16="http://schemas.microsoft.com/office/drawing/2014/main" id="{840A1167-A006-4F2D-90BD-D71D147ABB50}"/>
              </a:ext>
            </a:extLst>
          </p:cNvPr>
          <p:cNvSpPr txBox="1"/>
          <p:nvPr/>
        </p:nvSpPr>
        <p:spPr>
          <a:xfrm>
            <a:off x="10564688" y="31961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Contact </a:t>
            </a:r>
          </a:p>
        </p:txBody>
      </p:sp>
      <p:pic>
        <p:nvPicPr>
          <p:cNvPr id="83" name="图片 82">
            <a:extLst>
              <a:ext uri="{FF2B5EF4-FFF2-40B4-BE49-F238E27FC236}">
                <a16:creationId xmlns="" xmlns:a16="http://schemas.microsoft.com/office/drawing/2014/main" id="{641379BA-2A03-4710-94D4-A9FEF7B272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5648" y="4668940"/>
            <a:ext cx="2505308" cy="2476453"/>
          </a:xfrm>
          <a:custGeom>
            <a:avLst/>
            <a:gdLst>
              <a:gd name="connsiteX0" fmla="*/ 22170 w 6635038"/>
              <a:gd name="connsiteY0" fmla="*/ 0 h 6558619"/>
              <a:gd name="connsiteX1" fmla="*/ 2031225 w 6635038"/>
              <a:gd name="connsiteY1" fmla="*/ 0 h 6558619"/>
              <a:gd name="connsiteX2" fmla="*/ 2031225 w 6635038"/>
              <a:gd name="connsiteY2" fmla="*/ 546160 h 6558619"/>
              <a:gd name="connsiteX3" fmla="*/ 2304331 w 6635038"/>
              <a:gd name="connsiteY3" fmla="*/ 546160 h 6558619"/>
              <a:gd name="connsiteX4" fmla="*/ 1657004 w 6635038"/>
              <a:gd name="connsiteY4" fmla="*/ 729658 h 6558619"/>
              <a:gd name="connsiteX5" fmla="*/ 2275036 w 6635038"/>
              <a:gd name="connsiteY5" fmla="*/ 1845877 h 6558619"/>
              <a:gd name="connsiteX6" fmla="*/ 2140041 w 6635038"/>
              <a:gd name="connsiteY6" fmla="*/ 1787410 h 6558619"/>
              <a:gd name="connsiteX7" fmla="*/ 2538919 w 6635038"/>
              <a:gd name="connsiteY7" fmla="*/ 2795772 h 6558619"/>
              <a:gd name="connsiteX8" fmla="*/ 2653937 w 6635038"/>
              <a:gd name="connsiteY8" fmla="*/ 2530206 h 6558619"/>
              <a:gd name="connsiteX9" fmla="*/ 2930079 w 6635038"/>
              <a:gd name="connsiteY9" fmla="*/ 3028942 h 6558619"/>
              <a:gd name="connsiteX10" fmla="*/ 2929486 w 6635038"/>
              <a:gd name="connsiteY10" fmla="*/ 368947 h 6558619"/>
              <a:gd name="connsiteX11" fmla="*/ 2919832 w 6635038"/>
              <a:gd name="connsiteY11" fmla="*/ 371684 h 6558619"/>
              <a:gd name="connsiteX12" fmla="*/ 2919832 w 6635038"/>
              <a:gd name="connsiteY12" fmla="*/ 0 h 6558619"/>
              <a:gd name="connsiteX13" fmla="*/ 4209797 w 6635038"/>
              <a:gd name="connsiteY13" fmla="*/ 0 h 6558619"/>
              <a:gd name="connsiteX14" fmla="*/ 4209797 w 6635038"/>
              <a:gd name="connsiteY14" fmla="*/ 2958206 h 6558619"/>
              <a:gd name="connsiteX15" fmla="*/ 4356196 w 6635038"/>
              <a:gd name="connsiteY15" fmla="*/ 2958206 h 6558619"/>
              <a:gd name="connsiteX16" fmla="*/ 4356196 w 6635038"/>
              <a:gd name="connsiteY16" fmla="*/ 3324084 h 6558619"/>
              <a:gd name="connsiteX17" fmla="*/ 5480178 w 6635038"/>
              <a:gd name="connsiteY17" fmla="*/ 3324084 h 6558619"/>
              <a:gd name="connsiteX18" fmla="*/ 5480178 w 6635038"/>
              <a:gd name="connsiteY18" fmla="*/ 2958206 h 6558619"/>
              <a:gd name="connsiteX19" fmla="*/ 6635038 w 6635038"/>
              <a:gd name="connsiteY19" fmla="*/ 2958206 h 6558619"/>
              <a:gd name="connsiteX20" fmla="*/ 6635038 w 6635038"/>
              <a:gd name="connsiteY20" fmla="*/ 6558619 h 6558619"/>
              <a:gd name="connsiteX21" fmla="*/ 0 w 6635038"/>
              <a:gd name="connsiteY21" fmla="*/ 6558619 h 6558619"/>
              <a:gd name="connsiteX22" fmla="*/ 0 w 6635038"/>
              <a:gd name="connsiteY22" fmla="*/ 943116 h 6558619"/>
              <a:gd name="connsiteX23" fmla="*/ 22170 w 6635038"/>
              <a:gd name="connsiteY23" fmla="*/ 943116 h 655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35038" h="6558619">
                <a:moveTo>
                  <a:pt x="22170" y="0"/>
                </a:moveTo>
                <a:lnTo>
                  <a:pt x="2031225" y="0"/>
                </a:lnTo>
                <a:lnTo>
                  <a:pt x="2031225" y="546160"/>
                </a:lnTo>
                <a:lnTo>
                  <a:pt x="2304331" y="546160"/>
                </a:lnTo>
                <a:lnTo>
                  <a:pt x="1657004" y="729658"/>
                </a:lnTo>
                <a:lnTo>
                  <a:pt x="2275036" y="1845877"/>
                </a:lnTo>
                <a:lnTo>
                  <a:pt x="2140041" y="1787410"/>
                </a:lnTo>
                <a:lnTo>
                  <a:pt x="2538919" y="2795772"/>
                </a:lnTo>
                <a:lnTo>
                  <a:pt x="2653937" y="2530206"/>
                </a:lnTo>
                <a:lnTo>
                  <a:pt x="2930079" y="3028942"/>
                </a:lnTo>
                <a:lnTo>
                  <a:pt x="2929486" y="368947"/>
                </a:lnTo>
                <a:lnTo>
                  <a:pt x="2919832" y="371684"/>
                </a:lnTo>
                <a:lnTo>
                  <a:pt x="2919832" y="0"/>
                </a:lnTo>
                <a:lnTo>
                  <a:pt x="4209797" y="0"/>
                </a:lnTo>
                <a:lnTo>
                  <a:pt x="4209797" y="2958206"/>
                </a:lnTo>
                <a:lnTo>
                  <a:pt x="4356196" y="2958206"/>
                </a:lnTo>
                <a:lnTo>
                  <a:pt x="4356196" y="3324084"/>
                </a:lnTo>
                <a:lnTo>
                  <a:pt x="5480178" y="3324084"/>
                </a:lnTo>
                <a:lnTo>
                  <a:pt x="5480178" y="2958206"/>
                </a:lnTo>
                <a:lnTo>
                  <a:pt x="6635038" y="2958206"/>
                </a:lnTo>
                <a:lnTo>
                  <a:pt x="6635038" y="6558619"/>
                </a:lnTo>
                <a:lnTo>
                  <a:pt x="0" y="6558619"/>
                </a:lnTo>
                <a:lnTo>
                  <a:pt x="0" y="943116"/>
                </a:lnTo>
                <a:lnTo>
                  <a:pt x="22170" y="943116"/>
                </a:lnTo>
                <a:close/>
              </a:path>
            </a:pathLst>
          </a:custGeom>
        </p:spPr>
      </p:pic>
      <p:pic>
        <p:nvPicPr>
          <p:cNvPr id="84" name="图片 83">
            <a:extLst>
              <a:ext uri="{FF2B5EF4-FFF2-40B4-BE49-F238E27FC236}">
                <a16:creationId xmlns="" xmlns:a16="http://schemas.microsoft.com/office/drawing/2014/main" id="{4DFADA85-4599-4709-BA0B-D7204684EEC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3402846" y="3910631"/>
            <a:ext cx="1069701" cy="1826627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="" xmlns:a16="http://schemas.microsoft.com/office/drawing/2014/main" id="{43CBB610-F6F7-4AB0-9E26-8124B37AB2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8501" y="3912539"/>
            <a:ext cx="1069701" cy="1826627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="" xmlns:a16="http://schemas.microsoft.com/office/drawing/2014/main" id="{483D02FA-E868-410A-94FF-73F48E8ABC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5600" y="4674933"/>
            <a:ext cx="1697518" cy="2898692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73A8031A-A270-4F7B-9758-8289102A4B2E}"/>
              </a:ext>
            </a:extLst>
          </p:cNvPr>
          <p:cNvGrpSpPr/>
          <p:nvPr/>
        </p:nvGrpSpPr>
        <p:grpSpPr>
          <a:xfrm>
            <a:off x="3527682" y="2547212"/>
            <a:ext cx="5266024" cy="886006"/>
            <a:chOff x="3876528" y="2647547"/>
            <a:chExt cx="4469186" cy="886006"/>
          </a:xfrm>
        </p:grpSpPr>
        <p:sp>
          <p:nvSpPr>
            <p:cNvPr id="88" name="文本框 87">
              <a:extLst>
                <a:ext uri="{FF2B5EF4-FFF2-40B4-BE49-F238E27FC236}">
                  <a16:creationId xmlns="" xmlns:a16="http://schemas.microsoft.com/office/drawing/2014/main" id="{6E782140-0AEE-43DD-B022-F957683A61B9}"/>
                </a:ext>
              </a:extLst>
            </p:cNvPr>
            <p:cNvSpPr txBox="1"/>
            <p:nvPr/>
          </p:nvSpPr>
          <p:spPr>
            <a:xfrm>
              <a:off x="3876528" y="2647547"/>
              <a:ext cx="4469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dirty="0" smtClean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</a:rPr>
                <a:t>产品特色与创新点</a:t>
              </a:r>
              <a:endParaRPr lang="zh-CN" altLang="en-US" sz="40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="" xmlns:a16="http://schemas.microsoft.com/office/drawing/2014/main" id="{99468604-FB56-4F20-AB30-8CABA5F4AF0C}"/>
                </a:ext>
              </a:extLst>
            </p:cNvPr>
            <p:cNvSpPr txBox="1"/>
            <p:nvPr/>
          </p:nvSpPr>
          <p:spPr>
            <a:xfrm>
              <a:off x="3910384" y="3271943"/>
              <a:ext cx="443533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字魂105号-简雅黑" panose="00000500000000000000" pitchFamily="2" charset="-122"/>
                </a:rPr>
                <a:t>Product features and innovations</a:t>
              </a: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5EB180A8-F03C-4E54-ADFA-8F329981E59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443" y="3685549"/>
            <a:ext cx="1588557" cy="98339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27D9238A-7563-444C-A4A5-F0DF8FB164A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4471" y="3777396"/>
            <a:ext cx="990769" cy="61333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4C78085B-26D4-464B-A193-7DCFE57E8CD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8770" y="4985625"/>
            <a:ext cx="509182" cy="148421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="" xmlns:a16="http://schemas.microsoft.com/office/drawing/2014/main" id="{A13E7444-7493-4F5C-9D75-99112C7480E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5701" y="5458164"/>
            <a:ext cx="784295" cy="1028752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="" xmlns:a16="http://schemas.microsoft.com/office/drawing/2014/main" id="{8C89DAEF-EADC-4A92-AB4A-FF0A3B52C25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0748" y="5458164"/>
            <a:ext cx="411027" cy="539140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="" xmlns:a16="http://schemas.microsoft.com/office/drawing/2014/main" id="{E6E32F32-BFBB-4E8A-A7E8-3FF17931594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5423" y="5965693"/>
            <a:ext cx="509182" cy="667889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="" xmlns:a16="http://schemas.microsoft.com/office/drawing/2014/main" id="{285D31B8-A98B-4488-8281-8147108BAF2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5532" y="4594014"/>
            <a:ext cx="509182" cy="148421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="" xmlns:a16="http://schemas.microsoft.com/office/drawing/2014/main" id="{07AE22D6-BD8D-4726-8074-D8BC1BB4828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608309" y="5621609"/>
            <a:ext cx="517023" cy="701862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="" xmlns:a16="http://schemas.microsoft.com/office/drawing/2014/main" id="{9369311E-A78E-4861-9690-E37288FFD92B}"/>
              </a:ext>
            </a:extLst>
          </p:cNvPr>
          <p:cNvGrpSpPr/>
          <p:nvPr/>
        </p:nvGrpSpPr>
        <p:grpSpPr>
          <a:xfrm>
            <a:off x="5056396" y="1480050"/>
            <a:ext cx="1740999" cy="1015663"/>
            <a:chOff x="5056396" y="1480050"/>
            <a:chExt cx="1740999" cy="1015663"/>
          </a:xfrm>
        </p:grpSpPr>
        <p:sp>
          <p:nvSpPr>
            <p:cNvPr id="87" name="文本框 86">
              <a:extLst>
                <a:ext uri="{FF2B5EF4-FFF2-40B4-BE49-F238E27FC236}">
                  <a16:creationId xmlns="" xmlns:a16="http://schemas.microsoft.com/office/drawing/2014/main" id="{6834B238-E8AD-4B01-910A-ED48F136DA67}"/>
                </a:ext>
              </a:extLst>
            </p:cNvPr>
            <p:cNvSpPr txBox="1"/>
            <p:nvPr/>
          </p:nvSpPr>
          <p:spPr>
            <a:xfrm>
              <a:off x="5523993" y="1480050"/>
              <a:ext cx="12734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000" dirty="0">
                  <a:solidFill>
                    <a:srgbClr val="304086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</a:rPr>
                <a:t>01</a:t>
              </a:r>
              <a:endParaRPr lang="zh-CN" altLang="en-US" sz="6000" dirty="0">
                <a:solidFill>
                  <a:srgbClr val="304086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="" xmlns:a16="http://schemas.microsoft.com/office/drawing/2014/main" id="{15E2C948-21BE-43FF-9621-D2BBA2801DA5}"/>
                </a:ext>
              </a:extLst>
            </p:cNvPr>
            <p:cNvSpPr/>
            <p:nvPr/>
          </p:nvSpPr>
          <p:spPr>
            <a:xfrm rot="5400000">
              <a:off x="5036910" y="1931805"/>
              <a:ext cx="322893" cy="283922"/>
            </a:xfrm>
            <a:custGeom>
              <a:avLst/>
              <a:gdLst>
                <a:gd name="connsiteX0" fmla="*/ 0 w 2761802"/>
                <a:gd name="connsiteY0" fmla="*/ 2231611 h 2428472"/>
                <a:gd name="connsiteX1" fmla="*/ 4179 w 2761802"/>
                <a:gd name="connsiteY1" fmla="*/ 2190147 h 2428472"/>
                <a:gd name="connsiteX2" fmla="*/ 8183 w 2761802"/>
                <a:gd name="connsiteY2" fmla="*/ 2177249 h 2428472"/>
                <a:gd name="connsiteX3" fmla="*/ 1237619 w 2761802"/>
                <a:gd name="connsiteY3" fmla="*/ 57529 h 2428472"/>
                <a:gd name="connsiteX4" fmla="*/ 1298967 w 2761802"/>
                <a:gd name="connsiteY4" fmla="*/ 16167 h 2428472"/>
                <a:gd name="connsiteX5" fmla="*/ 1379050 w 2761802"/>
                <a:gd name="connsiteY5" fmla="*/ 0 h 2428472"/>
                <a:gd name="connsiteX6" fmla="*/ 1524530 w 2761802"/>
                <a:gd name="connsiteY6" fmla="*/ 60259 h 2428472"/>
                <a:gd name="connsiteX7" fmla="*/ 1544630 w 2761802"/>
                <a:gd name="connsiteY7" fmla="*/ 90072 h 2428472"/>
                <a:gd name="connsiteX8" fmla="*/ 1549295 w 2761802"/>
                <a:gd name="connsiteY8" fmla="*/ 90777 h 2428472"/>
                <a:gd name="connsiteX9" fmla="*/ 2718425 w 2761802"/>
                <a:gd name="connsiteY9" fmla="*/ 2106521 h 2428472"/>
                <a:gd name="connsiteX10" fmla="*/ 2717112 w 2761802"/>
                <a:gd name="connsiteY10" fmla="*/ 2109223 h 2428472"/>
                <a:gd name="connsiteX11" fmla="*/ 2737721 w 2761802"/>
                <a:gd name="connsiteY11" fmla="*/ 2139791 h 2428472"/>
                <a:gd name="connsiteX12" fmla="*/ 2746907 w 2761802"/>
                <a:gd name="connsiteY12" fmla="*/ 2155628 h 2428472"/>
                <a:gd name="connsiteX13" fmla="*/ 2757622 w 2761802"/>
                <a:gd name="connsiteY13" fmla="*/ 2190146 h 2428472"/>
                <a:gd name="connsiteX14" fmla="*/ 2761802 w 2761802"/>
                <a:gd name="connsiteY14" fmla="*/ 2231610 h 2428472"/>
                <a:gd name="connsiteX15" fmla="*/ 2636146 w 2761802"/>
                <a:gd name="connsiteY15" fmla="*/ 2421181 h 2428472"/>
                <a:gd name="connsiteX16" fmla="*/ 2612656 w 2761802"/>
                <a:gd name="connsiteY16" fmla="*/ 2428472 h 2428472"/>
                <a:gd name="connsiteX17" fmla="*/ 149141 w 2761802"/>
                <a:gd name="connsiteY17" fmla="*/ 2428472 h 2428472"/>
                <a:gd name="connsiteX18" fmla="*/ 125655 w 2761802"/>
                <a:gd name="connsiteY18" fmla="*/ 2421182 h 2428472"/>
                <a:gd name="connsiteX19" fmla="*/ 0 w 2761802"/>
                <a:gd name="connsiteY19" fmla="*/ 2231611 h 242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1802" h="2428472">
                  <a:moveTo>
                    <a:pt x="0" y="2231611"/>
                  </a:moveTo>
                  <a:cubicBezTo>
                    <a:pt x="0" y="2217407"/>
                    <a:pt x="1439" y="2203540"/>
                    <a:pt x="4179" y="2190147"/>
                  </a:cubicBezTo>
                  <a:lnTo>
                    <a:pt x="8183" y="2177249"/>
                  </a:lnTo>
                  <a:lnTo>
                    <a:pt x="1237619" y="57529"/>
                  </a:lnTo>
                  <a:lnTo>
                    <a:pt x="1298967" y="16167"/>
                  </a:lnTo>
                  <a:cubicBezTo>
                    <a:pt x="1323581" y="5757"/>
                    <a:pt x="1350643" y="0"/>
                    <a:pt x="1379050" y="0"/>
                  </a:cubicBezTo>
                  <a:cubicBezTo>
                    <a:pt x="1435864" y="0"/>
                    <a:pt x="1487298" y="23028"/>
                    <a:pt x="1524530" y="60259"/>
                  </a:cubicBezTo>
                  <a:lnTo>
                    <a:pt x="1544630" y="90072"/>
                  </a:lnTo>
                  <a:lnTo>
                    <a:pt x="1549295" y="90777"/>
                  </a:lnTo>
                  <a:lnTo>
                    <a:pt x="2718425" y="2106521"/>
                  </a:lnTo>
                  <a:lnTo>
                    <a:pt x="2717112" y="2109223"/>
                  </a:lnTo>
                  <a:lnTo>
                    <a:pt x="2737721" y="2139791"/>
                  </a:lnTo>
                  <a:lnTo>
                    <a:pt x="2746907" y="2155628"/>
                  </a:lnTo>
                  <a:lnTo>
                    <a:pt x="2757622" y="2190146"/>
                  </a:lnTo>
                  <a:cubicBezTo>
                    <a:pt x="2760362" y="2203539"/>
                    <a:pt x="2761802" y="2217406"/>
                    <a:pt x="2761802" y="2231610"/>
                  </a:cubicBezTo>
                  <a:cubicBezTo>
                    <a:pt x="2761802" y="2316830"/>
                    <a:pt x="2709989" y="2389948"/>
                    <a:pt x="2636146" y="2421181"/>
                  </a:cubicBezTo>
                  <a:lnTo>
                    <a:pt x="2612656" y="2428472"/>
                  </a:lnTo>
                  <a:lnTo>
                    <a:pt x="149141" y="2428472"/>
                  </a:lnTo>
                  <a:lnTo>
                    <a:pt x="125655" y="2421182"/>
                  </a:lnTo>
                  <a:cubicBezTo>
                    <a:pt x="51812" y="2389949"/>
                    <a:pt x="0" y="2316831"/>
                    <a:pt x="0" y="2231611"/>
                  </a:cubicBezTo>
                  <a:close/>
                </a:path>
              </a:pathLst>
            </a:cu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923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8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>
            <a:extLst>
              <a:ext uri="{FF2B5EF4-FFF2-40B4-BE49-F238E27FC236}">
                <a16:creationId xmlns="" xmlns:a16="http://schemas.microsoft.com/office/drawing/2014/main" id="{B883DCDF-2B31-4409-A422-9E45BA814E9C}"/>
              </a:ext>
            </a:extLst>
          </p:cNvPr>
          <p:cNvSpPr/>
          <p:nvPr/>
        </p:nvSpPr>
        <p:spPr>
          <a:xfrm flipH="1">
            <a:off x="2489199" y="-1003300"/>
            <a:ext cx="9702795" cy="7850977"/>
          </a:xfrm>
          <a:prstGeom prst="rtTriangle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=""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=""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=""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=""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=""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=""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本框 53">
            <a:extLst>
              <a:ext uri="{FF2B5EF4-FFF2-40B4-BE49-F238E27FC236}">
                <a16:creationId xmlns="" xmlns:a16="http://schemas.microsoft.com/office/drawing/2014/main" id="{9E09DDB9-55CD-4CFF-A755-43C07D52273D}"/>
              </a:ext>
            </a:extLst>
          </p:cNvPr>
          <p:cNvSpPr txBox="1"/>
          <p:nvPr/>
        </p:nvSpPr>
        <p:spPr>
          <a:xfrm>
            <a:off x="6649629" y="6282268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Home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09FBB909-2535-4D58-8878-69D5ABD0B2FE}"/>
              </a:ext>
            </a:extLst>
          </p:cNvPr>
          <p:cNvGrpSpPr/>
          <p:nvPr/>
        </p:nvGrpSpPr>
        <p:grpSpPr>
          <a:xfrm>
            <a:off x="7742588" y="6282268"/>
            <a:ext cx="1299872" cy="331501"/>
            <a:chOff x="7493834" y="319618"/>
            <a:chExt cx="1299872" cy="331501"/>
          </a:xfrm>
        </p:grpSpPr>
        <p:sp>
          <p:nvSpPr>
            <p:cNvPr id="50" name="矩形: 圆角 49">
              <a:extLst>
                <a:ext uri="{FF2B5EF4-FFF2-40B4-BE49-F238E27FC236}">
                  <a16:creationId xmlns="" xmlns:a16="http://schemas.microsoft.com/office/drawing/2014/main" id="{14E61EAF-AED9-41D7-A1ED-CCE2923F0320}"/>
                </a:ext>
              </a:extLst>
            </p:cNvPr>
            <p:cNvSpPr/>
            <p:nvPr/>
          </p:nvSpPr>
          <p:spPr>
            <a:xfrm>
              <a:off x="7493834" y="343342"/>
              <a:ext cx="1299872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="" xmlns:a16="http://schemas.microsoft.com/office/drawing/2014/main" id="{A27AF219-FCB3-41EF-AF97-223B58988EEA}"/>
                </a:ext>
              </a:extLst>
            </p:cNvPr>
            <p:cNvSpPr txBox="1"/>
            <p:nvPr/>
          </p:nvSpPr>
          <p:spPr>
            <a:xfrm>
              <a:off x="7580956" y="319618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</a:rPr>
                <a:t>About Us </a:t>
              </a: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="" xmlns:a16="http://schemas.microsoft.com/office/drawing/2014/main" id="{7C203411-A592-4A13-9CDE-BA1EE0AA9A78}"/>
              </a:ext>
            </a:extLst>
          </p:cNvPr>
          <p:cNvSpPr txBox="1"/>
          <p:nvPr/>
        </p:nvSpPr>
        <p:spPr>
          <a:xfrm>
            <a:off x="9391306" y="6282268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Portfolio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="" xmlns:a16="http://schemas.microsoft.com/office/drawing/2014/main" id="{840A1167-A006-4F2D-90BD-D71D147ABB50}"/>
              </a:ext>
            </a:extLst>
          </p:cNvPr>
          <p:cNvSpPr txBox="1"/>
          <p:nvPr/>
        </p:nvSpPr>
        <p:spPr>
          <a:xfrm>
            <a:off x="10813442" y="628226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Contact 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CF0BFC71-E673-4D2E-9E30-2BDBE03E8CA7}"/>
              </a:ext>
            </a:extLst>
          </p:cNvPr>
          <p:cNvGrpSpPr/>
          <p:nvPr/>
        </p:nvGrpSpPr>
        <p:grpSpPr>
          <a:xfrm>
            <a:off x="3996655" y="2472372"/>
            <a:ext cx="4294821" cy="2820645"/>
            <a:chOff x="3668079" y="2082886"/>
            <a:chExt cx="4855842" cy="3189098"/>
          </a:xfrm>
        </p:grpSpPr>
        <p:sp>
          <p:nvSpPr>
            <p:cNvPr id="16" name="Google Shape;567;p22">
              <a:extLst>
                <a:ext uri="{FF2B5EF4-FFF2-40B4-BE49-F238E27FC236}">
                  <a16:creationId xmlns="" xmlns:a16="http://schemas.microsoft.com/office/drawing/2014/main" id="{91DBB53F-B3E9-4FA6-A168-CCD82E266AF9}"/>
                </a:ext>
              </a:extLst>
            </p:cNvPr>
            <p:cNvSpPr/>
            <p:nvPr/>
          </p:nvSpPr>
          <p:spPr>
            <a:xfrm>
              <a:off x="7706960" y="4045805"/>
              <a:ext cx="649323" cy="314977"/>
            </a:xfrm>
            <a:custGeom>
              <a:avLst/>
              <a:gdLst/>
              <a:ahLst/>
              <a:cxnLst/>
              <a:rect l="l" t="t" r="r" b="b"/>
              <a:pathLst>
                <a:path w="25447" h="12344" extrusionOk="0">
                  <a:moveTo>
                    <a:pt x="12700" y="0"/>
                  </a:moveTo>
                  <a:cubicBezTo>
                    <a:pt x="8218" y="0"/>
                    <a:pt x="3879" y="1376"/>
                    <a:pt x="1591" y="3806"/>
                  </a:cubicBezTo>
                  <a:cubicBezTo>
                    <a:pt x="628" y="4727"/>
                    <a:pt x="42" y="5983"/>
                    <a:pt x="1" y="7322"/>
                  </a:cubicBezTo>
                  <a:lnTo>
                    <a:pt x="1" y="12260"/>
                  </a:lnTo>
                  <a:cubicBezTo>
                    <a:pt x="42" y="10921"/>
                    <a:pt x="587" y="9665"/>
                    <a:pt x="1591" y="8745"/>
                  </a:cubicBezTo>
                  <a:cubicBezTo>
                    <a:pt x="3879" y="6314"/>
                    <a:pt x="8218" y="4938"/>
                    <a:pt x="12700" y="4938"/>
                  </a:cubicBezTo>
                  <a:cubicBezTo>
                    <a:pt x="14777" y="4938"/>
                    <a:pt x="16885" y="5234"/>
                    <a:pt x="18834" y="5857"/>
                  </a:cubicBezTo>
                  <a:cubicBezTo>
                    <a:pt x="19838" y="6192"/>
                    <a:pt x="20759" y="6610"/>
                    <a:pt x="21680" y="7113"/>
                  </a:cubicBezTo>
                  <a:cubicBezTo>
                    <a:pt x="24107" y="8494"/>
                    <a:pt x="25446" y="10377"/>
                    <a:pt x="25446" y="12344"/>
                  </a:cubicBezTo>
                  <a:lnTo>
                    <a:pt x="25446" y="7405"/>
                  </a:lnTo>
                  <a:cubicBezTo>
                    <a:pt x="25446" y="5438"/>
                    <a:pt x="24107" y="3555"/>
                    <a:pt x="21680" y="2174"/>
                  </a:cubicBezTo>
                  <a:cubicBezTo>
                    <a:pt x="20759" y="1672"/>
                    <a:pt x="19838" y="1253"/>
                    <a:pt x="18834" y="919"/>
                  </a:cubicBezTo>
                  <a:cubicBezTo>
                    <a:pt x="16885" y="296"/>
                    <a:pt x="14777" y="0"/>
                    <a:pt x="12700" y="0"/>
                  </a:cubicBezTo>
                  <a:close/>
                </a:path>
              </a:pathLst>
            </a:custGeom>
            <a:solidFill>
              <a:srgbClr val="68376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568;p22">
              <a:extLst>
                <a:ext uri="{FF2B5EF4-FFF2-40B4-BE49-F238E27FC236}">
                  <a16:creationId xmlns="" xmlns:a16="http://schemas.microsoft.com/office/drawing/2014/main" id="{AE233A00-6FC0-42A6-AE6A-0518B2D984EC}"/>
                </a:ext>
              </a:extLst>
            </p:cNvPr>
            <p:cNvSpPr/>
            <p:nvPr/>
          </p:nvSpPr>
          <p:spPr>
            <a:xfrm>
              <a:off x="6707383" y="2884910"/>
              <a:ext cx="108956" cy="236029"/>
            </a:xfrm>
            <a:custGeom>
              <a:avLst/>
              <a:gdLst/>
              <a:ahLst/>
              <a:cxnLst/>
              <a:rect l="l" t="t" r="r" b="b"/>
              <a:pathLst>
                <a:path w="4270" h="9250" extrusionOk="0">
                  <a:moveTo>
                    <a:pt x="4270" y="0"/>
                  </a:moveTo>
                  <a:lnTo>
                    <a:pt x="1" y="4311"/>
                  </a:lnTo>
                  <a:lnTo>
                    <a:pt x="1" y="9249"/>
                  </a:lnTo>
                  <a:lnTo>
                    <a:pt x="4270" y="4939"/>
                  </a:lnTo>
                  <a:lnTo>
                    <a:pt x="4270" y="0"/>
                  </a:lnTo>
                  <a:close/>
                </a:path>
              </a:pathLst>
            </a:custGeom>
            <a:solidFill>
              <a:srgbClr val="B0A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569;p22">
              <a:extLst>
                <a:ext uri="{FF2B5EF4-FFF2-40B4-BE49-F238E27FC236}">
                  <a16:creationId xmlns="" xmlns:a16="http://schemas.microsoft.com/office/drawing/2014/main" id="{251E6AED-58C8-4816-8EE1-E0FB42D28ED7}"/>
                </a:ext>
              </a:extLst>
            </p:cNvPr>
            <p:cNvSpPr/>
            <p:nvPr/>
          </p:nvSpPr>
          <p:spPr>
            <a:xfrm>
              <a:off x="5341510" y="2887054"/>
              <a:ext cx="111100" cy="236029"/>
            </a:xfrm>
            <a:custGeom>
              <a:avLst/>
              <a:gdLst/>
              <a:ahLst/>
              <a:cxnLst/>
              <a:rect l="l" t="t" r="r" b="b"/>
              <a:pathLst>
                <a:path w="4354" h="9250" extrusionOk="0">
                  <a:moveTo>
                    <a:pt x="1" y="0"/>
                  </a:moveTo>
                  <a:lnTo>
                    <a:pt x="1" y="4938"/>
                  </a:lnTo>
                  <a:lnTo>
                    <a:pt x="4353" y="9249"/>
                  </a:lnTo>
                  <a:lnTo>
                    <a:pt x="4353" y="43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AA3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570;p22">
              <a:extLst>
                <a:ext uri="{FF2B5EF4-FFF2-40B4-BE49-F238E27FC236}">
                  <a16:creationId xmlns="" xmlns:a16="http://schemas.microsoft.com/office/drawing/2014/main" id="{FE38093E-C251-4456-8253-6CC747E81259}"/>
                </a:ext>
              </a:extLst>
            </p:cNvPr>
            <p:cNvSpPr/>
            <p:nvPr/>
          </p:nvSpPr>
          <p:spPr>
            <a:xfrm>
              <a:off x="5452584" y="2997031"/>
              <a:ext cx="111075" cy="234983"/>
            </a:xfrm>
            <a:custGeom>
              <a:avLst/>
              <a:gdLst/>
              <a:ahLst/>
              <a:cxnLst/>
              <a:rect l="l" t="t" r="r" b="b"/>
              <a:pathLst>
                <a:path w="4353" h="9209" extrusionOk="0">
                  <a:moveTo>
                    <a:pt x="0" y="1"/>
                  </a:moveTo>
                  <a:lnTo>
                    <a:pt x="0" y="4939"/>
                  </a:lnTo>
                  <a:lnTo>
                    <a:pt x="4311" y="9208"/>
                  </a:lnTo>
                  <a:lnTo>
                    <a:pt x="4353" y="4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AA3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571;p22">
              <a:extLst>
                <a:ext uri="{FF2B5EF4-FFF2-40B4-BE49-F238E27FC236}">
                  <a16:creationId xmlns="" xmlns:a16="http://schemas.microsoft.com/office/drawing/2014/main" id="{E4D62080-A54A-445C-883F-0B063A0B5272}"/>
                </a:ext>
              </a:extLst>
            </p:cNvPr>
            <p:cNvSpPr/>
            <p:nvPr/>
          </p:nvSpPr>
          <p:spPr>
            <a:xfrm>
              <a:off x="7329998" y="3617501"/>
              <a:ext cx="218933" cy="126027"/>
            </a:xfrm>
            <a:custGeom>
              <a:avLst/>
              <a:gdLst/>
              <a:ahLst/>
              <a:cxnLst/>
              <a:rect l="l" t="t" r="r" b="b"/>
              <a:pathLst>
                <a:path w="8580" h="4939" extrusionOk="0">
                  <a:moveTo>
                    <a:pt x="0" y="0"/>
                  </a:moveTo>
                  <a:lnTo>
                    <a:pt x="0" y="4939"/>
                  </a:lnTo>
                  <a:lnTo>
                    <a:pt x="8580" y="4939"/>
                  </a:lnTo>
                  <a:lnTo>
                    <a:pt x="8580" y="0"/>
                  </a:lnTo>
                  <a:close/>
                </a:path>
              </a:pathLst>
            </a:custGeom>
            <a:solidFill>
              <a:srgbClr val="A6085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572;p22">
              <a:extLst>
                <a:ext uri="{FF2B5EF4-FFF2-40B4-BE49-F238E27FC236}">
                  <a16:creationId xmlns="" xmlns:a16="http://schemas.microsoft.com/office/drawing/2014/main" id="{46758A57-9619-48BA-B8FF-B000D2445F2A}"/>
                </a:ext>
              </a:extLst>
            </p:cNvPr>
            <p:cNvSpPr/>
            <p:nvPr/>
          </p:nvSpPr>
          <p:spPr>
            <a:xfrm>
              <a:off x="7112134" y="3617501"/>
              <a:ext cx="217887" cy="126027"/>
            </a:xfrm>
            <a:custGeom>
              <a:avLst/>
              <a:gdLst/>
              <a:ahLst/>
              <a:cxnLst/>
              <a:rect l="l" t="t" r="r" b="b"/>
              <a:pathLst>
                <a:path w="8539" h="4939" extrusionOk="0">
                  <a:moveTo>
                    <a:pt x="0" y="0"/>
                  </a:moveTo>
                  <a:lnTo>
                    <a:pt x="0" y="4939"/>
                  </a:lnTo>
                  <a:lnTo>
                    <a:pt x="8538" y="4939"/>
                  </a:lnTo>
                  <a:lnTo>
                    <a:pt x="8538" y="0"/>
                  </a:lnTo>
                  <a:close/>
                </a:path>
              </a:pathLst>
            </a:custGeom>
            <a:solidFill>
              <a:srgbClr val="A6085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573;p22">
              <a:extLst>
                <a:ext uri="{FF2B5EF4-FFF2-40B4-BE49-F238E27FC236}">
                  <a16:creationId xmlns="" xmlns:a16="http://schemas.microsoft.com/office/drawing/2014/main" id="{EFB3E88E-11C8-4C6F-832B-AAEAA44FD7C0}"/>
                </a:ext>
              </a:extLst>
            </p:cNvPr>
            <p:cNvSpPr/>
            <p:nvPr/>
          </p:nvSpPr>
          <p:spPr>
            <a:xfrm>
              <a:off x="4842806" y="3617501"/>
              <a:ext cx="218933" cy="126027"/>
            </a:xfrm>
            <a:custGeom>
              <a:avLst/>
              <a:gdLst/>
              <a:ahLst/>
              <a:cxnLst/>
              <a:rect l="l" t="t" r="r" b="b"/>
              <a:pathLst>
                <a:path w="8580" h="4939" extrusionOk="0">
                  <a:moveTo>
                    <a:pt x="0" y="0"/>
                  </a:moveTo>
                  <a:lnTo>
                    <a:pt x="0" y="4939"/>
                  </a:lnTo>
                  <a:lnTo>
                    <a:pt x="8538" y="4939"/>
                  </a:lnTo>
                  <a:lnTo>
                    <a:pt x="8580" y="0"/>
                  </a:lnTo>
                  <a:close/>
                </a:path>
              </a:pathLst>
            </a:custGeom>
            <a:solidFill>
              <a:srgbClr val="04827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574;p22">
              <a:extLst>
                <a:ext uri="{FF2B5EF4-FFF2-40B4-BE49-F238E27FC236}">
                  <a16:creationId xmlns="" xmlns:a16="http://schemas.microsoft.com/office/drawing/2014/main" id="{89F9F99E-C2DD-40CB-8AE6-8DE66148A2F4}"/>
                </a:ext>
              </a:extLst>
            </p:cNvPr>
            <p:cNvSpPr/>
            <p:nvPr/>
          </p:nvSpPr>
          <p:spPr>
            <a:xfrm>
              <a:off x="4623870" y="3617501"/>
              <a:ext cx="218959" cy="126027"/>
            </a:xfrm>
            <a:custGeom>
              <a:avLst/>
              <a:gdLst/>
              <a:ahLst/>
              <a:cxnLst/>
              <a:rect l="l" t="t" r="r" b="b"/>
              <a:pathLst>
                <a:path w="8581" h="4939" extrusionOk="0">
                  <a:moveTo>
                    <a:pt x="43" y="0"/>
                  </a:moveTo>
                  <a:lnTo>
                    <a:pt x="1" y="4939"/>
                  </a:lnTo>
                  <a:lnTo>
                    <a:pt x="8580" y="4939"/>
                  </a:lnTo>
                  <a:lnTo>
                    <a:pt x="8580" y="0"/>
                  </a:lnTo>
                  <a:close/>
                </a:path>
              </a:pathLst>
            </a:custGeom>
            <a:solidFill>
              <a:srgbClr val="04827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575;p22">
              <a:extLst>
                <a:ext uri="{FF2B5EF4-FFF2-40B4-BE49-F238E27FC236}">
                  <a16:creationId xmlns="" xmlns:a16="http://schemas.microsoft.com/office/drawing/2014/main" id="{BB243632-FE58-40D0-A606-71BA405D4E51}"/>
                </a:ext>
              </a:extLst>
            </p:cNvPr>
            <p:cNvSpPr/>
            <p:nvPr/>
          </p:nvSpPr>
          <p:spPr>
            <a:xfrm>
              <a:off x="4624942" y="3613216"/>
              <a:ext cx="25" cy="130313"/>
            </a:xfrm>
            <a:custGeom>
              <a:avLst/>
              <a:gdLst/>
              <a:ahLst/>
              <a:cxnLst/>
              <a:rect l="l" t="t" r="r" b="b"/>
              <a:pathLst>
                <a:path w="1" h="5107" extrusionOk="0">
                  <a:moveTo>
                    <a:pt x="1" y="168"/>
                  </a:moveTo>
                  <a:lnTo>
                    <a:pt x="1" y="5107"/>
                  </a:lnTo>
                  <a:lnTo>
                    <a:pt x="1" y="4939"/>
                  </a:lnTo>
                  <a:lnTo>
                    <a:pt x="1" y="1"/>
                  </a:lnTo>
                  <a:lnTo>
                    <a:pt x="1" y="168"/>
                  </a:lnTo>
                  <a:close/>
                </a:path>
              </a:pathLst>
            </a:custGeom>
            <a:solidFill>
              <a:srgbClr val="058A7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576;p22">
              <a:extLst>
                <a:ext uri="{FF2B5EF4-FFF2-40B4-BE49-F238E27FC236}">
                  <a16:creationId xmlns="" xmlns:a16="http://schemas.microsoft.com/office/drawing/2014/main" id="{B236686E-A4B2-4B66-8573-CDA3EA8CD55D}"/>
                </a:ext>
              </a:extLst>
            </p:cNvPr>
            <p:cNvSpPr/>
            <p:nvPr/>
          </p:nvSpPr>
          <p:spPr>
            <a:xfrm>
              <a:off x="6602738" y="4131158"/>
              <a:ext cx="112145" cy="236055"/>
            </a:xfrm>
            <a:custGeom>
              <a:avLst/>
              <a:gdLst/>
              <a:ahLst/>
              <a:cxnLst/>
              <a:rect l="l" t="t" r="r" b="b"/>
              <a:pathLst>
                <a:path w="4395" h="9251" extrusionOk="0">
                  <a:moveTo>
                    <a:pt x="42" y="1"/>
                  </a:moveTo>
                  <a:lnTo>
                    <a:pt x="0" y="4939"/>
                  </a:lnTo>
                  <a:lnTo>
                    <a:pt x="4353" y="9250"/>
                  </a:lnTo>
                  <a:lnTo>
                    <a:pt x="4395" y="431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573E7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577;p22">
              <a:extLst>
                <a:ext uri="{FF2B5EF4-FFF2-40B4-BE49-F238E27FC236}">
                  <a16:creationId xmlns="" xmlns:a16="http://schemas.microsoft.com/office/drawing/2014/main" id="{823CB8D2-2447-4DC0-B2D6-7FD7C9BC3BA2}"/>
                </a:ext>
              </a:extLst>
            </p:cNvPr>
            <p:cNvSpPr/>
            <p:nvPr/>
          </p:nvSpPr>
          <p:spPr>
            <a:xfrm>
              <a:off x="5458990" y="4129040"/>
              <a:ext cx="110028" cy="234957"/>
            </a:xfrm>
            <a:custGeom>
              <a:avLst/>
              <a:gdLst/>
              <a:ahLst/>
              <a:cxnLst/>
              <a:rect l="l" t="t" r="r" b="b"/>
              <a:pathLst>
                <a:path w="4312" h="9208" extrusionOk="0">
                  <a:moveTo>
                    <a:pt x="4311" y="0"/>
                  </a:moveTo>
                  <a:lnTo>
                    <a:pt x="42" y="4311"/>
                  </a:lnTo>
                  <a:lnTo>
                    <a:pt x="1" y="9208"/>
                  </a:lnTo>
                  <a:lnTo>
                    <a:pt x="4311" y="4939"/>
                  </a:lnTo>
                  <a:lnTo>
                    <a:pt x="4311" y="0"/>
                  </a:lnTo>
                  <a:close/>
                </a:path>
              </a:pathLst>
            </a:custGeom>
            <a:solidFill>
              <a:srgbClr val="3388A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578;p22">
              <a:extLst>
                <a:ext uri="{FF2B5EF4-FFF2-40B4-BE49-F238E27FC236}">
                  <a16:creationId xmlns="" xmlns:a16="http://schemas.microsoft.com/office/drawing/2014/main" id="{73BC71B5-59F1-4FF1-AC7F-120B7684633F}"/>
                </a:ext>
              </a:extLst>
            </p:cNvPr>
            <p:cNvSpPr/>
            <p:nvPr/>
          </p:nvSpPr>
          <p:spPr>
            <a:xfrm>
              <a:off x="6713787" y="4241162"/>
              <a:ext cx="111100" cy="234957"/>
            </a:xfrm>
            <a:custGeom>
              <a:avLst/>
              <a:gdLst/>
              <a:ahLst/>
              <a:cxnLst/>
              <a:rect l="l" t="t" r="r" b="b"/>
              <a:pathLst>
                <a:path w="4354" h="9208" extrusionOk="0">
                  <a:moveTo>
                    <a:pt x="43" y="1"/>
                  </a:moveTo>
                  <a:lnTo>
                    <a:pt x="1" y="4939"/>
                  </a:lnTo>
                  <a:lnTo>
                    <a:pt x="4353" y="9208"/>
                  </a:lnTo>
                  <a:lnTo>
                    <a:pt x="4353" y="4269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573E7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579;p22">
              <a:extLst>
                <a:ext uri="{FF2B5EF4-FFF2-40B4-BE49-F238E27FC236}">
                  <a16:creationId xmlns="" xmlns:a16="http://schemas.microsoft.com/office/drawing/2014/main" id="{883430E6-3F3C-4AC5-9875-673A84CA1E27}"/>
                </a:ext>
              </a:extLst>
            </p:cNvPr>
            <p:cNvSpPr/>
            <p:nvPr/>
          </p:nvSpPr>
          <p:spPr>
            <a:xfrm>
              <a:off x="5350058" y="4239019"/>
              <a:ext cx="110028" cy="234983"/>
            </a:xfrm>
            <a:custGeom>
              <a:avLst/>
              <a:gdLst/>
              <a:ahLst/>
              <a:cxnLst/>
              <a:rect l="l" t="t" r="r" b="b"/>
              <a:pathLst>
                <a:path w="4312" h="9209" extrusionOk="0">
                  <a:moveTo>
                    <a:pt x="4311" y="1"/>
                  </a:moveTo>
                  <a:lnTo>
                    <a:pt x="1" y="4270"/>
                  </a:lnTo>
                  <a:lnTo>
                    <a:pt x="1" y="9208"/>
                  </a:lnTo>
                  <a:lnTo>
                    <a:pt x="4270" y="4898"/>
                  </a:lnTo>
                  <a:lnTo>
                    <a:pt x="4311" y="1"/>
                  </a:lnTo>
                  <a:close/>
                </a:path>
              </a:pathLst>
            </a:custGeom>
            <a:solidFill>
              <a:srgbClr val="3388A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580;p22">
              <a:extLst>
                <a:ext uri="{FF2B5EF4-FFF2-40B4-BE49-F238E27FC236}">
                  <a16:creationId xmlns="" xmlns:a16="http://schemas.microsoft.com/office/drawing/2014/main" id="{EB5715CB-782F-4D00-9F52-D3A392E20B54}"/>
                </a:ext>
              </a:extLst>
            </p:cNvPr>
            <p:cNvSpPr/>
            <p:nvPr/>
          </p:nvSpPr>
          <p:spPr>
            <a:xfrm>
              <a:off x="3828275" y="2818744"/>
              <a:ext cx="649323" cy="315003"/>
            </a:xfrm>
            <a:custGeom>
              <a:avLst/>
              <a:gdLst/>
              <a:ahLst/>
              <a:cxnLst/>
              <a:rect l="l" t="t" r="r" b="b"/>
              <a:pathLst>
                <a:path w="25447" h="12345" extrusionOk="0">
                  <a:moveTo>
                    <a:pt x="12700" y="1"/>
                  </a:moveTo>
                  <a:cubicBezTo>
                    <a:pt x="8218" y="1"/>
                    <a:pt x="3879" y="1376"/>
                    <a:pt x="1591" y="3807"/>
                  </a:cubicBezTo>
                  <a:cubicBezTo>
                    <a:pt x="628" y="4728"/>
                    <a:pt x="42" y="5983"/>
                    <a:pt x="1" y="7323"/>
                  </a:cubicBezTo>
                  <a:lnTo>
                    <a:pt x="1" y="12261"/>
                  </a:lnTo>
                  <a:cubicBezTo>
                    <a:pt x="42" y="10922"/>
                    <a:pt x="628" y="9666"/>
                    <a:pt x="1591" y="8745"/>
                  </a:cubicBezTo>
                  <a:cubicBezTo>
                    <a:pt x="3879" y="6315"/>
                    <a:pt x="8218" y="4939"/>
                    <a:pt x="12700" y="4939"/>
                  </a:cubicBezTo>
                  <a:cubicBezTo>
                    <a:pt x="14777" y="4939"/>
                    <a:pt x="16885" y="5235"/>
                    <a:pt x="18834" y="5858"/>
                  </a:cubicBezTo>
                  <a:cubicBezTo>
                    <a:pt x="19838" y="6193"/>
                    <a:pt x="20759" y="6611"/>
                    <a:pt x="21680" y="7113"/>
                  </a:cubicBezTo>
                  <a:cubicBezTo>
                    <a:pt x="24107" y="8494"/>
                    <a:pt x="25404" y="10378"/>
                    <a:pt x="25404" y="12345"/>
                  </a:cubicBezTo>
                  <a:lnTo>
                    <a:pt x="25404" y="7406"/>
                  </a:lnTo>
                  <a:cubicBezTo>
                    <a:pt x="25446" y="5439"/>
                    <a:pt x="24107" y="3556"/>
                    <a:pt x="21721" y="2133"/>
                  </a:cubicBezTo>
                  <a:cubicBezTo>
                    <a:pt x="20801" y="1631"/>
                    <a:pt x="19838" y="1212"/>
                    <a:pt x="18834" y="919"/>
                  </a:cubicBezTo>
                  <a:cubicBezTo>
                    <a:pt x="16885" y="296"/>
                    <a:pt x="14777" y="1"/>
                    <a:pt x="12700" y="1"/>
                  </a:cubicBezTo>
                  <a:close/>
                </a:path>
              </a:pathLst>
            </a:custGeom>
            <a:solidFill>
              <a:srgbClr val="E5262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581;p22">
              <a:extLst>
                <a:ext uri="{FF2B5EF4-FFF2-40B4-BE49-F238E27FC236}">
                  <a16:creationId xmlns="" xmlns:a16="http://schemas.microsoft.com/office/drawing/2014/main" id="{9AF84247-DAB7-41AE-A55D-BD9EF30527E7}"/>
                </a:ext>
              </a:extLst>
            </p:cNvPr>
            <p:cNvSpPr/>
            <p:nvPr/>
          </p:nvSpPr>
          <p:spPr>
            <a:xfrm>
              <a:off x="3828275" y="2818744"/>
              <a:ext cx="649323" cy="315003"/>
            </a:xfrm>
            <a:custGeom>
              <a:avLst/>
              <a:gdLst/>
              <a:ahLst/>
              <a:cxnLst/>
              <a:rect l="l" t="t" r="r" b="b"/>
              <a:pathLst>
                <a:path w="25447" h="12345" extrusionOk="0">
                  <a:moveTo>
                    <a:pt x="12700" y="1"/>
                  </a:moveTo>
                  <a:cubicBezTo>
                    <a:pt x="8218" y="1"/>
                    <a:pt x="3879" y="1376"/>
                    <a:pt x="1591" y="3807"/>
                  </a:cubicBezTo>
                  <a:cubicBezTo>
                    <a:pt x="628" y="4728"/>
                    <a:pt x="42" y="5983"/>
                    <a:pt x="1" y="7323"/>
                  </a:cubicBezTo>
                  <a:lnTo>
                    <a:pt x="1" y="12261"/>
                  </a:lnTo>
                  <a:cubicBezTo>
                    <a:pt x="42" y="10922"/>
                    <a:pt x="628" y="9666"/>
                    <a:pt x="1591" y="8745"/>
                  </a:cubicBezTo>
                  <a:cubicBezTo>
                    <a:pt x="3879" y="6315"/>
                    <a:pt x="8218" y="4939"/>
                    <a:pt x="12700" y="4939"/>
                  </a:cubicBezTo>
                  <a:cubicBezTo>
                    <a:pt x="14777" y="4939"/>
                    <a:pt x="16885" y="5235"/>
                    <a:pt x="18834" y="5858"/>
                  </a:cubicBezTo>
                  <a:cubicBezTo>
                    <a:pt x="19838" y="6193"/>
                    <a:pt x="20759" y="6611"/>
                    <a:pt x="21680" y="7113"/>
                  </a:cubicBezTo>
                  <a:cubicBezTo>
                    <a:pt x="24107" y="8494"/>
                    <a:pt x="25404" y="10378"/>
                    <a:pt x="25404" y="12345"/>
                  </a:cubicBezTo>
                  <a:lnTo>
                    <a:pt x="25404" y="7406"/>
                  </a:lnTo>
                  <a:lnTo>
                    <a:pt x="25446" y="7364"/>
                  </a:lnTo>
                  <a:cubicBezTo>
                    <a:pt x="25446" y="5439"/>
                    <a:pt x="24149" y="3556"/>
                    <a:pt x="21721" y="2133"/>
                  </a:cubicBezTo>
                  <a:cubicBezTo>
                    <a:pt x="20801" y="1631"/>
                    <a:pt x="19838" y="1212"/>
                    <a:pt x="18834" y="919"/>
                  </a:cubicBezTo>
                  <a:cubicBezTo>
                    <a:pt x="16885" y="296"/>
                    <a:pt x="14777" y="1"/>
                    <a:pt x="12700" y="1"/>
                  </a:cubicBezTo>
                  <a:close/>
                </a:path>
              </a:pathLst>
            </a:custGeom>
            <a:solidFill>
              <a:srgbClr val="7888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582;p22">
              <a:extLst>
                <a:ext uri="{FF2B5EF4-FFF2-40B4-BE49-F238E27FC236}">
                  <a16:creationId xmlns="" xmlns:a16="http://schemas.microsoft.com/office/drawing/2014/main" id="{59D4E6C4-1634-4DB1-8B6E-7A34BED41FF7}"/>
                </a:ext>
              </a:extLst>
            </p:cNvPr>
            <p:cNvSpPr/>
            <p:nvPr/>
          </p:nvSpPr>
          <p:spPr>
            <a:xfrm>
              <a:off x="4710372" y="3107035"/>
              <a:ext cx="207195" cy="348149"/>
            </a:xfrm>
            <a:custGeom>
              <a:avLst/>
              <a:gdLst/>
              <a:ahLst/>
              <a:cxnLst/>
              <a:rect l="l" t="t" r="r" b="b"/>
              <a:pathLst>
                <a:path w="8120" h="13644" extrusionOk="0">
                  <a:moveTo>
                    <a:pt x="8120" y="0"/>
                  </a:moveTo>
                  <a:cubicBezTo>
                    <a:pt x="4897" y="2386"/>
                    <a:pt x="2135" y="5357"/>
                    <a:pt x="1" y="8705"/>
                  </a:cubicBezTo>
                  <a:lnTo>
                    <a:pt x="1" y="13644"/>
                  </a:lnTo>
                  <a:cubicBezTo>
                    <a:pt x="2135" y="10296"/>
                    <a:pt x="4897" y="7324"/>
                    <a:pt x="8120" y="4939"/>
                  </a:cubicBezTo>
                  <a:lnTo>
                    <a:pt x="8120" y="0"/>
                  </a:lnTo>
                  <a:close/>
                </a:path>
              </a:pathLst>
            </a:custGeom>
            <a:solidFill>
              <a:srgbClr val="0F767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583;p22">
              <a:extLst>
                <a:ext uri="{FF2B5EF4-FFF2-40B4-BE49-F238E27FC236}">
                  <a16:creationId xmlns="" xmlns:a16="http://schemas.microsoft.com/office/drawing/2014/main" id="{9EA70017-126F-4C5F-ACC7-7EB5F7869264}"/>
                </a:ext>
              </a:extLst>
            </p:cNvPr>
            <p:cNvSpPr/>
            <p:nvPr/>
          </p:nvSpPr>
          <p:spPr>
            <a:xfrm>
              <a:off x="5060644" y="3105963"/>
              <a:ext cx="503011" cy="637560"/>
            </a:xfrm>
            <a:custGeom>
              <a:avLst/>
              <a:gdLst/>
              <a:ahLst/>
              <a:cxnLst/>
              <a:rect l="l" t="t" r="r" b="b"/>
              <a:pathLst>
                <a:path w="19713" h="24986" extrusionOk="0">
                  <a:moveTo>
                    <a:pt x="19713" y="1"/>
                  </a:moveTo>
                  <a:cubicBezTo>
                    <a:pt x="7869" y="4060"/>
                    <a:pt x="1" y="11510"/>
                    <a:pt x="43" y="20047"/>
                  </a:cubicBezTo>
                  <a:lnTo>
                    <a:pt x="43" y="24851"/>
                  </a:lnTo>
                  <a:lnTo>
                    <a:pt x="43" y="24851"/>
                  </a:lnTo>
                  <a:cubicBezTo>
                    <a:pt x="84" y="16370"/>
                    <a:pt x="7931" y="8977"/>
                    <a:pt x="19713" y="4939"/>
                  </a:cubicBezTo>
                  <a:lnTo>
                    <a:pt x="19713" y="1"/>
                  </a:lnTo>
                  <a:close/>
                  <a:moveTo>
                    <a:pt x="43" y="24851"/>
                  </a:moveTo>
                  <a:cubicBezTo>
                    <a:pt x="43" y="24896"/>
                    <a:pt x="43" y="24941"/>
                    <a:pt x="43" y="24986"/>
                  </a:cubicBezTo>
                  <a:lnTo>
                    <a:pt x="43" y="24851"/>
                  </a:lnTo>
                  <a:close/>
                </a:path>
              </a:pathLst>
            </a:custGeom>
            <a:solidFill>
              <a:srgbClr val="F9B1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585;p22">
              <a:extLst>
                <a:ext uri="{FF2B5EF4-FFF2-40B4-BE49-F238E27FC236}">
                  <a16:creationId xmlns="" xmlns:a16="http://schemas.microsoft.com/office/drawing/2014/main" id="{FCBD31DF-4732-46D7-85C0-288207427207}"/>
                </a:ext>
              </a:extLst>
            </p:cNvPr>
            <p:cNvSpPr/>
            <p:nvPr/>
          </p:nvSpPr>
          <p:spPr>
            <a:xfrm>
              <a:off x="3712418" y="3003437"/>
              <a:ext cx="1002780" cy="451747"/>
            </a:xfrm>
            <a:custGeom>
              <a:avLst/>
              <a:gdLst/>
              <a:ahLst/>
              <a:cxnLst/>
              <a:rect l="l" t="t" r="r" b="b"/>
              <a:pathLst>
                <a:path w="39299" h="17704" extrusionOk="0">
                  <a:moveTo>
                    <a:pt x="0" y="1"/>
                  </a:moveTo>
                  <a:lnTo>
                    <a:pt x="0" y="4939"/>
                  </a:lnTo>
                  <a:cubicBezTo>
                    <a:pt x="0" y="7618"/>
                    <a:pt x="1800" y="10254"/>
                    <a:pt x="5148" y="12138"/>
                  </a:cubicBezTo>
                  <a:cubicBezTo>
                    <a:pt x="5985" y="12640"/>
                    <a:pt x="6864" y="13058"/>
                    <a:pt x="7743" y="13393"/>
                  </a:cubicBezTo>
                  <a:cubicBezTo>
                    <a:pt x="10869" y="14524"/>
                    <a:pt x="14179" y="15100"/>
                    <a:pt x="17507" y="15100"/>
                  </a:cubicBezTo>
                  <a:cubicBezTo>
                    <a:pt x="18367" y="15100"/>
                    <a:pt x="19229" y="15061"/>
                    <a:pt x="20089" y="14984"/>
                  </a:cubicBezTo>
                  <a:cubicBezTo>
                    <a:pt x="21387" y="14858"/>
                    <a:pt x="22687" y="14795"/>
                    <a:pt x="23985" y="14795"/>
                  </a:cubicBezTo>
                  <a:cubicBezTo>
                    <a:pt x="27879" y="14795"/>
                    <a:pt x="31755" y="15360"/>
                    <a:pt x="35490" y="16490"/>
                  </a:cubicBezTo>
                  <a:lnTo>
                    <a:pt x="39299" y="17704"/>
                  </a:lnTo>
                  <a:lnTo>
                    <a:pt x="39299" y="12765"/>
                  </a:lnTo>
                  <a:lnTo>
                    <a:pt x="35490" y="11552"/>
                  </a:lnTo>
                  <a:cubicBezTo>
                    <a:pt x="31774" y="10427"/>
                    <a:pt x="27917" y="9839"/>
                    <a:pt x="24042" y="9839"/>
                  </a:cubicBezTo>
                  <a:cubicBezTo>
                    <a:pt x="22725" y="9839"/>
                    <a:pt x="21406" y="9907"/>
                    <a:pt x="20089" y="10045"/>
                  </a:cubicBezTo>
                  <a:cubicBezTo>
                    <a:pt x="19229" y="10123"/>
                    <a:pt x="18367" y="10161"/>
                    <a:pt x="17507" y="10161"/>
                  </a:cubicBezTo>
                  <a:cubicBezTo>
                    <a:pt x="14179" y="10161"/>
                    <a:pt x="10869" y="9585"/>
                    <a:pt x="7743" y="8455"/>
                  </a:cubicBezTo>
                  <a:cubicBezTo>
                    <a:pt x="6864" y="8120"/>
                    <a:pt x="5985" y="7701"/>
                    <a:pt x="5148" y="7199"/>
                  </a:cubicBezTo>
                  <a:cubicBezTo>
                    <a:pt x="1800" y="5316"/>
                    <a:pt x="0" y="2679"/>
                    <a:pt x="0" y="1"/>
                  </a:cubicBezTo>
                  <a:close/>
                </a:path>
              </a:pathLst>
            </a:custGeom>
            <a:solidFill>
              <a:srgbClr val="475DB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586;p22">
              <a:extLst>
                <a:ext uri="{FF2B5EF4-FFF2-40B4-BE49-F238E27FC236}">
                  <a16:creationId xmlns="" xmlns:a16="http://schemas.microsoft.com/office/drawing/2014/main" id="{4AA2BEF6-A7AB-4AA6-A316-FDD962BDAACC}"/>
                </a:ext>
              </a:extLst>
            </p:cNvPr>
            <p:cNvSpPr/>
            <p:nvPr/>
          </p:nvSpPr>
          <p:spPr>
            <a:xfrm>
              <a:off x="3668079" y="2749364"/>
              <a:ext cx="1249475" cy="579814"/>
            </a:xfrm>
            <a:custGeom>
              <a:avLst/>
              <a:gdLst/>
              <a:ahLst/>
              <a:cxnLst/>
              <a:rect l="l" t="t" r="r" b="b"/>
              <a:pathLst>
                <a:path w="48967" h="22723" extrusionOk="0">
                  <a:moveTo>
                    <a:pt x="18978" y="2720"/>
                  </a:moveTo>
                  <a:cubicBezTo>
                    <a:pt x="21055" y="2720"/>
                    <a:pt x="23163" y="3015"/>
                    <a:pt x="25112" y="3638"/>
                  </a:cubicBezTo>
                  <a:cubicBezTo>
                    <a:pt x="26116" y="3931"/>
                    <a:pt x="27037" y="4350"/>
                    <a:pt x="27958" y="4852"/>
                  </a:cubicBezTo>
                  <a:cubicBezTo>
                    <a:pt x="31892" y="7154"/>
                    <a:pt x="32938" y="10711"/>
                    <a:pt x="30134" y="13641"/>
                  </a:cubicBezTo>
                  <a:cubicBezTo>
                    <a:pt x="27817" y="16071"/>
                    <a:pt x="23469" y="17447"/>
                    <a:pt x="18984" y="17447"/>
                  </a:cubicBezTo>
                  <a:cubicBezTo>
                    <a:pt x="16906" y="17447"/>
                    <a:pt x="14798" y="17151"/>
                    <a:pt x="12849" y="16528"/>
                  </a:cubicBezTo>
                  <a:lnTo>
                    <a:pt x="12891" y="16528"/>
                  </a:lnTo>
                  <a:cubicBezTo>
                    <a:pt x="11887" y="16194"/>
                    <a:pt x="10924" y="15775"/>
                    <a:pt x="10045" y="15273"/>
                  </a:cubicBezTo>
                  <a:cubicBezTo>
                    <a:pt x="6111" y="13013"/>
                    <a:pt x="5065" y="9456"/>
                    <a:pt x="7869" y="6526"/>
                  </a:cubicBezTo>
                  <a:cubicBezTo>
                    <a:pt x="10157" y="4095"/>
                    <a:pt x="14496" y="2720"/>
                    <a:pt x="18978" y="2720"/>
                  </a:cubicBezTo>
                  <a:close/>
                  <a:moveTo>
                    <a:pt x="18876" y="0"/>
                  </a:moveTo>
                  <a:cubicBezTo>
                    <a:pt x="12759" y="0"/>
                    <a:pt x="6814" y="1871"/>
                    <a:pt x="3642" y="5187"/>
                  </a:cubicBezTo>
                  <a:cubicBezTo>
                    <a:pt x="3474" y="5354"/>
                    <a:pt x="3307" y="5563"/>
                    <a:pt x="3140" y="5773"/>
                  </a:cubicBezTo>
                  <a:cubicBezTo>
                    <a:pt x="1" y="9623"/>
                    <a:pt x="1549" y="14227"/>
                    <a:pt x="6655" y="17156"/>
                  </a:cubicBezTo>
                  <a:cubicBezTo>
                    <a:pt x="7492" y="17658"/>
                    <a:pt x="8371" y="18077"/>
                    <a:pt x="9250" y="18412"/>
                  </a:cubicBezTo>
                  <a:cubicBezTo>
                    <a:pt x="12376" y="19542"/>
                    <a:pt x="15686" y="20118"/>
                    <a:pt x="19014" y="20118"/>
                  </a:cubicBezTo>
                  <a:cubicBezTo>
                    <a:pt x="19874" y="20118"/>
                    <a:pt x="20736" y="20080"/>
                    <a:pt x="21596" y="20002"/>
                  </a:cubicBezTo>
                  <a:cubicBezTo>
                    <a:pt x="22913" y="19864"/>
                    <a:pt x="24232" y="19796"/>
                    <a:pt x="25549" y="19796"/>
                  </a:cubicBezTo>
                  <a:cubicBezTo>
                    <a:pt x="29424" y="19796"/>
                    <a:pt x="33281" y="20384"/>
                    <a:pt x="36997" y="21509"/>
                  </a:cubicBezTo>
                  <a:lnTo>
                    <a:pt x="40848" y="22722"/>
                  </a:lnTo>
                  <a:cubicBezTo>
                    <a:pt x="42982" y="19374"/>
                    <a:pt x="45744" y="16403"/>
                    <a:pt x="48967" y="14017"/>
                  </a:cubicBezTo>
                  <a:lnTo>
                    <a:pt x="45828" y="13013"/>
                  </a:lnTo>
                  <a:cubicBezTo>
                    <a:pt x="43819" y="12385"/>
                    <a:pt x="41852" y="11548"/>
                    <a:pt x="40011" y="10502"/>
                  </a:cubicBezTo>
                  <a:cubicBezTo>
                    <a:pt x="38002" y="9414"/>
                    <a:pt x="36244" y="7907"/>
                    <a:pt x="34821" y="6107"/>
                  </a:cubicBezTo>
                  <a:cubicBezTo>
                    <a:pt x="33817" y="4810"/>
                    <a:pt x="32561" y="3722"/>
                    <a:pt x="31138" y="2927"/>
                  </a:cubicBezTo>
                  <a:cubicBezTo>
                    <a:pt x="29883" y="2215"/>
                    <a:pt x="28585" y="1671"/>
                    <a:pt x="27246" y="1253"/>
                  </a:cubicBezTo>
                  <a:cubicBezTo>
                    <a:pt x="24592" y="403"/>
                    <a:pt x="21715" y="0"/>
                    <a:pt x="18876" y="0"/>
                  </a:cubicBezTo>
                  <a:close/>
                </a:path>
              </a:pathLst>
            </a:custGeom>
            <a:solidFill>
              <a:srgbClr val="3040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587;p22">
              <a:extLst>
                <a:ext uri="{FF2B5EF4-FFF2-40B4-BE49-F238E27FC236}">
                  <a16:creationId xmlns="" xmlns:a16="http://schemas.microsoft.com/office/drawing/2014/main" id="{F5C6C538-6E4F-492F-84BC-681D0E9AEA32}"/>
                </a:ext>
              </a:extLst>
            </p:cNvPr>
            <p:cNvSpPr/>
            <p:nvPr/>
          </p:nvSpPr>
          <p:spPr>
            <a:xfrm>
              <a:off x="5060645" y="3105964"/>
              <a:ext cx="503011" cy="637560"/>
            </a:xfrm>
            <a:custGeom>
              <a:avLst/>
              <a:gdLst/>
              <a:ahLst/>
              <a:cxnLst/>
              <a:rect l="l" t="t" r="r" b="b"/>
              <a:pathLst>
                <a:path w="19713" h="24986" extrusionOk="0">
                  <a:moveTo>
                    <a:pt x="19713" y="1"/>
                  </a:moveTo>
                  <a:cubicBezTo>
                    <a:pt x="7869" y="4060"/>
                    <a:pt x="1" y="11510"/>
                    <a:pt x="43" y="20047"/>
                  </a:cubicBezTo>
                  <a:lnTo>
                    <a:pt x="43" y="24851"/>
                  </a:lnTo>
                  <a:lnTo>
                    <a:pt x="43" y="24851"/>
                  </a:lnTo>
                  <a:cubicBezTo>
                    <a:pt x="84" y="16370"/>
                    <a:pt x="7931" y="8977"/>
                    <a:pt x="19713" y="4939"/>
                  </a:cubicBezTo>
                  <a:lnTo>
                    <a:pt x="19713" y="1"/>
                  </a:lnTo>
                  <a:close/>
                  <a:moveTo>
                    <a:pt x="43" y="24851"/>
                  </a:moveTo>
                  <a:cubicBezTo>
                    <a:pt x="43" y="24896"/>
                    <a:pt x="43" y="24941"/>
                    <a:pt x="43" y="24986"/>
                  </a:cubicBezTo>
                  <a:lnTo>
                    <a:pt x="43" y="24851"/>
                  </a:lnTo>
                  <a:close/>
                </a:path>
              </a:pathLst>
            </a:custGeom>
            <a:solidFill>
              <a:srgbClr val="7888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588;p22">
              <a:extLst>
                <a:ext uri="{FF2B5EF4-FFF2-40B4-BE49-F238E27FC236}">
                  <a16:creationId xmlns="" xmlns:a16="http://schemas.microsoft.com/office/drawing/2014/main" id="{7CF2B2B9-7286-434E-BD14-0BB096EF86D2}"/>
                </a:ext>
              </a:extLst>
            </p:cNvPr>
            <p:cNvSpPr/>
            <p:nvPr/>
          </p:nvSpPr>
          <p:spPr>
            <a:xfrm>
              <a:off x="4624942" y="2887054"/>
              <a:ext cx="938707" cy="730465"/>
            </a:xfrm>
            <a:custGeom>
              <a:avLst/>
              <a:gdLst/>
              <a:ahLst/>
              <a:cxnLst/>
              <a:rect l="l" t="t" r="r" b="b"/>
              <a:pathLst>
                <a:path w="36788" h="28627" extrusionOk="0">
                  <a:moveTo>
                    <a:pt x="28083" y="0"/>
                  </a:moveTo>
                  <a:cubicBezTo>
                    <a:pt x="21638" y="2218"/>
                    <a:pt x="15988" y="5190"/>
                    <a:pt x="11468" y="8621"/>
                  </a:cubicBezTo>
                  <a:cubicBezTo>
                    <a:pt x="8245" y="11007"/>
                    <a:pt x="5483" y="13978"/>
                    <a:pt x="3349" y="17326"/>
                  </a:cubicBezTo>
                  <a:cubicBezTo>
                    <a:pt x="1172" y="20716"/>
                    <a:pt x="1" y="24609"/>
                    <a:pt x="1" y="28626"/>
                  </a:cubicBezTo>
                  <a:lnTo>
                    <a:pt x="17118" y="28626"/>
                  </a:lnTo>
                  <a:cubicBezTo>
                    <a:pt x="17076" y="20089"/>
                    <a:pt x="24944" y="12639"/>
                    <a:pt x="36788" y="8580"/>
                  </a:cubicBezTo>
                  <a:lnTo>
                    <a:pt x="32435" y="4311"/>
                  </a:lnTo>
                  <a:lnTo>
                    <a:pt x="28083" y="0"/>
                  </a:lnTo>
                  <a:close/>
                </a:path>
              </a:pathLst>
            </a:custGeom>
            <a:solidFill>
              <a:srgbClr val="304086"/>
            </a:solidFill>
            <a:ln w="9525" cap="flat" cmpd="sng">
              <a:solidFill>
                <a:srgbClr val="3040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589;p22">
              <a:extLst>
                <a:ext uri="{FF2B5EF4-FFF2-40B4-BE49-F238E27FC236}">
                  <a16:creationId xmlns="" xmlns:a16="http://schemas.microsoft.com/office/drawing/2014/main" id="{6DE38113-47CA-48C4-8C46-D45D1286BF40}"/>
                </a:ext>
              </a:extLst>
            </p:cNvPr>
            <p:cNvSpPr/>
            <p:nvPr/>
          </p:nvSpPr>
          <p:spPr>
            <a:xfrm>
              <a:off x="3972364" y="2720200"/>
              <a:ext cx="309815" cy="354610"/>
            </a:xfrm>
            <a:custGeom>
              <a:avLst/>
              <a:gdLst/>
              <a:ahLst/>
              <a:cxnLst/>
              <a:rect l="l" t="t" r="r" b="b"/>
              <a:pathLst>
                <a:path w="14398" h="17621" extrusionOk="0">
                  <a:moveTo>
                    <a:pt x="7192" y="3832"/>
                  </a:moveTo>
                  <a:cubicBezTo>
                    <a:pt x="8179" y="3832"/>
                    <a:pt x="9124" y="4611"/>
                    <a:pt x="9124" y="5776"/>
                  </a:cubicBezTo>
                  <a:cubicBezTo>
                    <a:pt x="9124" y="6823"/>
                    <a:pt x="8287" y="7702"/>
                    <a:pt x="7199" y="7702"/>
                  </a:cubicBezTo>
                  <a:cubicBezTo>
                    <a:pt x="5483" y="7702"/>
                    <a:pt x="4646" y="5609"/>
                    <a:pt x="5860" y="4395"/>
                  </a:cubicBezTo>
                  <a:cubicBezTo>
                    <a:pt x="6249" y="4006"/>
                    <a:pt x="6725" y="3832"/>
                    <a:pt x="7192" y="3832"/>
                  </a:cubicBezTo>
                  <a:close/>
                  <a:moveTo>
                    <a:pt x="6781" y="1"/>
                  </a:moveTo>
                  <a:cubicBezTo>
                    <a:pt x="2428" y="294"/>
                    <a:pt x="1" y="5190"/>
                    <a:pt x="2177" y="8957"/>
                  </a:cubicBezTo>
                  <a:lnTo>
                    <a:pt x="3977" y="12054"/>
                  </a:lnTo>
                  <a:lnTo>
                    <a:pt x="7199" y="17620"/>
                  </a:lnTo>
                  <a:lnTo>
                    <a:pt x="10464" y="12054"/>
                  </a:lnTo>
                  <a:lnTo>
                    <a:pt x="12221" y="8957"/>
                  </a:lnTo>
                  <a:cubicBezTo>
                    <a:pt x="14398" y="5190"/>
                    <a:pt x="11970" y="294"/>
                    <a:pt x="7660" y="1"/>
                  </a:cubicBezTo>
                  <a:close/>
                </a:path>
              </a:pathLst>
            </a:custGeom>
            <a:solidFill>
              <a:srgbClr val="304086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590;p22">
              <a:extLst>
                <a:ext uri="{FF2B5EF4-FFF2-40B4-BE49-F238E27FC236}">
                  <a16:creationId xmlns="" xmlns:a16="http://schemas.microsoft.com/office/drawing/2014/main" id="{60D6E136-C443-455F-BD53-923BC6A6A3AA}"/>
                </a:ext>
              </a:extLst>
            </p:cNvPr>
            <p:cNvSpPr/>
            <p:nvPr/>
          </p:nvSpPr>
          <p:spPr>
            <a:xfrm>
              <a:off x="6294606" y="2339204"/>
              <a:ext cx="222173" cy="500867"/>
            </a:xfrm>
            <a:custGeom>
              <a:avLst/>
              <a:gdLst/>
              <a:ahLst/>
              <a:cxnLst/>
              <a:rect l="l" t="t" r="r" b="b"/>
              <a:pathLst>
                <a:path w="8707" h="19629" extrusionOk="0">
                  <a:moveTo>
                    <a:pt x="8706" y="0"/>
                  </a:moveTo>
                  <a:cubicBezTo>
                    <a:pt x="8706" y="2218"/>
                    <a:pt x="7451" y="4395"/>
                    <a:pt x="5065" y="6152"/>
                  </a:cubicBezTo>
                  <a:cubicBezTo>
                    <a:pt x="1801" y="8622"/>
                    <a:pt x="1" y="11635"/>
                    <a:pt x="1" y="14690"/>
                  </a:cubicBezTo>
                  <a:lnTo>
                    <a:pt x="1" y="19425"/>
                  </a:lnTo>
                  <a:lnTo>
                    <a:pt x="1" y="19425"/>
                  </a:lnTo>
                  <a:cubicBezTo>
                    <a:pt x="42" y="16438"/>
                    <a:pt x="1874" y="13464"/>
                    <a:pt x="5065" y="11091"/>
                  </a:cubicBezTo>
                  <a:cubicBezTo>
                    <a:pt x="7451" y="9333"/>
                    <a:pt x="8706" y="7157"/>
                    <a:pt x="8706" y="4939"/>
                  </a:cubicBezTo>
                  <a:lnTo>
                    <a:pt x="8706" y="0"/>
                  </a:lnTo>
                  <a:close/>
                  <a:moveTo>
                    <a:pt x="1" y="19425"/>
                  </a:moveTo>
                  <a:cubicBezTo>
                    <a:pt x="0" y="19493"/>
                    <a:pt x="0" y="19561"/>
                    <a:pt x="1" y="19629"/>
                  </a:cubicBezTo>
                  <a:lnTo>
                    <a:pt x="1" y="19425"/>
                  </a:lnTo>
                  <a:close/>
                </a:path>
              </a:pathLst>
            </a:custGeom>
            <a:solidFill>
              <a:srgbClr val="7888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591;p22">
              <a:extLst>
                <a:ext uri="{FF2B5EF4-FFF2-40B4-BE49-F238E27FC236}">
                  <a16:creationId xmlns="" xmlns:a16="http://schemas.microsoft.com/office/drawing/2014/main" id="{25C60F23-8971-472F-97D3-29BEB00B00C3}"/>
                </a:ext>
              </a:extLst>
            </p:cNvPr>
            <p:cNvSpPr/>
            <p:nvPr/>
          </p:nvSpPr>
          <p:spPr>
            <a:xfrm>
              <a:off x="5754809" y="2152140"/>
              <a:ext cx="649297" cy="314161"/>
            </a:xfrm>
            <a:custGeom>
              <a:avLst/>
              <a:gdLst/>
              <a:ahLst/>
              <a:cxnLst/>
              <a:rect l="l" t="t" r="r" b="b"/>
              <a:pathLst>
                <a:path w="25446" h="12312" extrusionOk="0">
                  <a:moveTo>
                    <a:pt x="13154" y="1"/>
                  </a:moveTo>
                  <a:cubicBezTo>
                    <a:pt x="12996" y="1"/>
                    <a:pt x="12839" y="3"/>
                    <a:pt x="12681" y="7"/>
                  </a:cubicBezTo>
                  <a:cubicBezTo>
                    <a:pt x="5650" y="7"/>
                    <a:pt x="0" y="3272"/>
                    <a:pt x="0" y="7373"/>
                  </a:cubicBezTo>
                  <a:lnTo>
                    <a:pt x="0" y="12312"/>
                  </a:lnTo>
                  <a:cubicBezTo>
                    <a:pt x="0" y="8210"/>
                    <a:pt x="5650" y="4946"/>
                    <a:pt x="12681" y="4946"/>
                  </a:cubicBezTo>
                  <a:cubicBezTo>
                    <a:pt x="12839" y="4942"/>
                    <a:pt x="12996" y="4939"/>
                    <a:pt x="13154" y="4939"/>
                  </a:cubicBezTo>
                  <a:cubicBezTo>
                    <a:pt x="16130" y="4939"/>
                    <a:pt x="19056" y="5689"/>
                    <a:pt x="21679" y="7080"/>
                  </a:cubicBezTo>
                  <a:cubicBezTo>
                    <a:pt x="23981" y="8419"/>
                    <a:pt x="25446" y="10261"/>
                    <a:pt x="25446" y="12312"/>
                  </a:cubicBezTo>
                  <a:lnTo>
                    <a:pt x="25446" y="7373"/>
                  </a:lnTo>
                  <a:cubicBezTo>
                    <a:pt x="25446" y="5322"/>
                    <a:pt x="23981" y="3481"/>
                    <a:pt x="21679" y="2142"/>
                  </a:cubicBezTo>
                  <a:cubicBezTo>
                    <a:pt x="19056" y="750"/>
                    <a:pt x="16130" y="1"/>
                    <a:pt x="13154" y="1"/>
                  </a:cubicBezTo>
                  <a:close/>
                </a:path>
              </a:pathLst>
            </a:custGeom>
            <a:solidFill>
              <a:srgbClr val="A11B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592;p22">
              <a:extLst>
                <a:ext uri="{FF2B5EF4-FFF2-40B4-BE49-F238E27FC236}">
                  <a16:creationId xmlns="" xmlns:a16="http://schemas.microsoft.com/office/drawing/2014/main" id="{276B150E-B104-479F-8B45-920661297A62}"/>
                </a:ext>
              </a:extLst>
            </p:cNvPr>
            <p:cNvSpPr/>
            <p:nvPr/>
          </p:nvSpPr>
          <p:spPr>
            <a:xfrm>
              <a:off x="5636256" y="2339205"/>
              <a:ext cx="226435" cy="510487"/>
            </a:xfrm>
            <a:custGeom>
              <a:avLst/>
              <a:gdLst/>
              <a:ahLst/>
              <a:cxnLst/>
              <a:rect l="l" t="t" r="r" b="b"/>
              <a:pathLst>
                <a:path w="8874" h="20006" extrusionOk="0">
                  <a:moveTo>
                    <a:pt x="1" y="0"/>
                  </a:moveTo>
                  <a:lnTo>
                    <a:pt x="1" y="4939"/>
                  </a:lnTo>
                  <a:cubicBezTo>
                    <a:pt x="1" y="7199"/>
                    <a:pt x="1298" y="9333"/>
                    <a:pt x="3726" y="11091"/>
                  </a:cubicBezTo>
                  <a:cubicBezTo>
                    <a:pt x="7032" y="13560"/>
                    <a:pt x="8873" y="16699"/>
                    <a:pt x="8873" y="20005"/>
                  </a:cubicBezTo>
                  <a:lnTo>
                    <a:pt x="8873" y="15067"/>
                  </a:lnTo>
                  <a:cubicBezTo>
                    <a:pt x="8873" y="11760"/>
                    <a:pt x="7032" y="8622"/>
                    <a:pt x="3726" y="6152"/>
                  </a:cubicBezTo>
                  <a:cubicBezTo>
                    <a:pt x="1298" y="4395"/>
                    <a:pt x="1" y="2260"/>
                    <a:pt x="1" y="0"/>
                  </a:cubicBezTo>
                  <a:close/>
                </a:path>
              </a:pathLst>
            </a:custGeom>
            <a:solidFill>
              <a:srgbClr val="7888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593;p22">
              <a:extLst>
                <a:ext uri="{FF2B5EF4-FFF2-40B4-BE49-F238E27FC236}">
                  <a16:creationId xmlns="" xmlns:a16="http://schemas.microsoft.com/office/drawing/2014/main" id="{3360BC8C-B073-42B4-BFCB-7B31047F175A}"/>
                </a:ext>
              </a:extLst>
            </p:cNvPr>
            <p:cNvSpPr/>
            <p:nvPr/>
          </p:nvSpPr>
          <p:spPr>
            <a:xfrm>
              <a:off x="5863740" y="2770645"/>
              <a:ext cx="436795" cy="135647"/>
            </a:xfrm>
            <a:custGeom>
              <a:avLst/>
              <a:gdLst/>
              <a:ahLst/>
              <a:cxnLst/>
              <a:rect l="l" t="t" r="r" b="b"/>
              <a:pathLst>
                <a:path w="17118" h="5316" extrusionOk="0">
                  <a:moveTo>
                    <a:pt x="8538" y="0"/>
                  </a:moveTo>
                  <a:cubicBezTo>
                    <a:pt x="5650" y="0"/>
                    <a:pt x="2762" y="126"/>
                    <a:pt x="0" y="377"/>
                  </a:cubicBezTo>
                  <a:lnTo>
                    <a:pt x="0" y="5315"/>
                  </a:lnTo>
                  <a:cubicBezTo>
                    <a:pt x="2762" y="5064"/>
                    <a:pt x="5650" y="4939"/>
                    <a:pt x="8538" y="4939"/>
                  </a:cubicBezTo>
                  <a:cubicBezTo>
                    <a:pt x="11467" y="4939"/>
                    <a:pt x="14313" y="5064"/>
                    <a:pt x="17117" y="5315"/>
                  </a:cubicBezTo>
                  <a:lnTo>
                    <a:pt x="17117" y="377"/>
                  </a:lnTo>
                  <a:cubicBezTo>
                    <a:pt x="14313" y="126"/>
                    <a:pt x="11467" y="0"/>
                    <a:pt x="8538" y="0"/>
                  </a:cubicBezTo>
                  <a:close/>
                </a:path>
              </a:pathLst>
            </a:custGeom>
            <a:solidFill>
              <a:srgbClr val="C9AD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594;p22">
              <a:extLst>
                <a:ext uri="{FF2B5EF4-FFF2-40B4-BE49-F238E27FC236}">
                  <a16:creationId xmlns="" xmlns:a16="http://schemas.microsoft.com/office/drawing/2014/main" id="{CE5CCE51-D7E2-42D5-AFD9-AE5D7D01BDBA}"/>
                </a:ext>
              </a:extLst>
            </p:cNvPr>
            <p:cNvSpPr/>
            <p:nvPr/>
          </p:nvSpPr>
          <p:spPr>
            <a:xfrm>
              <a:off x="5863740" y="2770645"/>
              <a:ext cx="436795" cy="135647"/>
            </a:xfrm>
            <a:custGeom>
              <a:avLst/>
              <a:gdLst/>
              <a:ahLst/>
              <a:cxnLst/>
              <a:rect l="l" t="t" r="r" b="b"/>
              <a:pathLst>
                <a:path w="17118" h="5316" extrusionOk="0">
                  <a:moveTo>
                    <a:pt x="8538" y="0"/>
                  </a:moveTo>
                  <a:cubicBezTo>
                    <a:pt x="5650" y="0"/>
                    <a:pt x="2762" y="126"/>
                    <a:pt x="0" y="377"/>
                  </a:cubicBezTo>
                  <a:lnTo>
                    <a:pt x="0" y="5315"/>
                  </a:lnTo>
                  <a:cubicBezTo>
                    <a:pt x="2762" y="5064"/>
                    <a:pt x="5650" y="4939"/>
                    <a:pt x="8538" y="4939"/>
                  </a:cubicBezTo>
                  <a:cubicBezTo>
                    <a:pt x="11467" y="4939"/>
                    <a:pt x="14313" y="5064"/>
                    <a:pt x="17117" y="5315"/>
                  </a:cubicBezTo>
                  <a:lnTo>
                    <a:pt x="17117" y="377"/>
                  </a:lnTo>
                  <a:cubicBezTo>
                    <a:pt x="14313" y="126"/>
                    <a:pt x="11467" y="0"/>
                    <a:pt x="8538" y="0"/>
                  </a:cubicBezTo>
                  <a:close/>
                </a:path>
              </a:pathLst>
            </a:custGeom>
            <a:solidFill>
              <a:srgbClr val="C9AD0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595;p22">
              <a:extLst>
                <a:ext uri="{FF2B5EF4-FFF2-40B4-BE49-F238E27FC236}">
                  <a16:creationId xmlns="" xmlns:a16="http://schemas.microsoft.com/office/drawing/2014/main" id="{E68D5CA9-C53A-4E52-AFD3-1E1E35B407AC}"/>
                </a:ext>
              </a:extLst>
            </p:cNvPr>
            <p:cNvSpPr/>
            <p:nvPr/>
          </p:nvSpPr>
          <p:spPr>
            <a:xfrm>
              <a:off x="5862669" y="2723643"/>
              <a:ext cx="1097" cy="182648"/>
            </a:xfrm>
            <a:custGeom>
              <a:avLst/>
              <a:gdLst/>
              <a:ahLst/>
              <a:cxnLst/>
              <a:rect l="l" t="t" r="r" b="b"/>
              <a:pathLst>
                <a:path w="43" h="7158" extrusionOk="0">
                  <a:moveTo>
                    <a:pt x="0" y="1"/>
                  </a:moveTo>
                  <a:lnTo>
                    <a:pt x="0" y="4939"/>
                  </a:lnTo>
                  <a:lnTo>
                    <a:pt x="0" y="7157"/>
                  </a:lnTo>
                  <a:lnTo>
                    <a:pt x="42" y="22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E970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596;p22">
              <a:extLst>
                <a:ext uri="{FF2B5EF4-FFF2-40B4-BE49-F238E27FC236}">
                  <a16:creationId xmlns="" xmlns:a16="http://schemas.microsoft.com/office/drawing/2014/main" id="{9E483D26-A00B-4A58-84F7-EE862B0F3085}"/>
                </a:ext>
              </a:extLst>
            </p:cNvPr>
            <p:cNvSpPr/>
            <p:nvPr/>
          </p:nvSpPr>
          <p:spPr>
            <a:xfrm>
              <a:off x="5563635" y="3023595"/>
              <a:ext cx="1034828" cy="208420"/>
            </a:xfrm>
            <a:custGeom>
              <a:avLst/>
              <a:gdLst/>
              <a:ahLst/>
              <a:cxnLst/>
              <a:rect l="l" t="t" r="r" b="b"/>
              <a:pathLst>
                <a:path w="40555" h="8168" extrusionOk="0">
                  <a:moveTo>
                    <a:pt x="20414" y="1"/>
                  </a:moveTo>
                  <a:cubicBezTo>
                    <a:pt x="13526" y="1"/>
                    <a:pt x="6641" y="1078"/>
                    <a:pt x="1" y="3229"/>
                  </a:cubicBezTo>
                  <a:lnTo>
                    <a:pt x="1" y="8167"/>
                  </a:lnTo>
                  <a:cubicBezTo>
                    <a:pt x="6641" y="6017"/>
                    <a:pt x="13526" y="4939"/>
                    <a:pt x="20414" y="4939"/>
                  </a:cubicBezTo>
                  <a:cubicBezTo>
                    <a:pt x="27201" y="4939"/>
                    <a:pt x="33991" y="5985"/>
                    <a:pt x="40555" y="8083"/>
                  </a:cubicBezTo>
                  <a:lnTo>
                    <a:pt x="40555" y="3145"/>
                  </a:lnTo>
                  <a:cubicBezTo>
                    <a:pt x="33991" y="1047"/>
                    <a:pt x="27201" y="1"/>
                    <a:pt x="20414" y="1"/>
                  </a:cubicBezTo>
                  <a:close/>
                </a:path>
              </a:pathLst>
            </a:custGeom>
            <a:solidFill>
              <a:srgbClr val="F9B1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597;p22">
              <a:extLst>
                <a:ext uri="{FF2B5EF4-FFF2-40B4-BE49-F238E27FC236}">
                  <a16:creationId xmlns="" xmlns:a16="http://schemas.microsoft.com/office/drawing/2014/main" id="{9E5C2BD9-03AB-4EBF-8806-7B0CEE5096D6}"/>
                </a:ext>
              </a:extLst>
            </p:cNvPr>
            <p:cNvSpPr/>
            <p:nvPr/>
          </p:nvSpPr>
          <p:spPr>
            <a:xfrm>
              <a:off x="5350058" y="4347950"/>
              <a:ext cx="1474812" cy="242433"/>
            </a:xfrm>
            <a:custGeom>
              <a:avLst/>
              <a:gdLst/>
              <a:ahLst/>
              <a:cxnLst/>
              <a:rect l="l" t="t" r="r" b="b"/>
              <a:pathLst>
                <a:path w="57798" h="9501" extrusionOk="0">
                  <a:moveTo>
                    <a:pt x="1" y="1"/>
                  </a:moveTo>
                  <a:lnTo>
                    <a:pt x="1" y="4939"/>
                  </a:lnTo>
                  <a:cubicBezTo>
                    <a:pt x="6613" y="7157"/>
                    <a:pt x="13519" y="8538"/>
                    <a:pt x="20466" y="9124"/>
                  </a:cubicBezTo>
                  <a:cubicBezTo>
                    <a:pt x="23270" y="9375"/>
                    <a:pt x="26116" y="9501"/>
                    <a:pt x="29046" y="9501"/>
                  </a:cubicBezTo>
                  <a:cubicBezTo>
                    <a:pt x="31975" y="9501"/>
                    <a:pt x="34821" y="9375"/>
                    <a:pt x="37625" y="9124"/>
                  </a:cubicBezTo>
                  <a:cubicBezTo>
                    <a:pt x="44489" y="8580"/>
                    <a:pt x="51269" y="7199"/>
                    <a:pt x="57797" y="5023"/>
                  </a:cubicBezTo>
                  <a:lnTo>
                    <a:pt x="57797" y="84"/>
                  </a:lnTo>
                  <a:cubicBezTo>
                    <a:pt x="51269" y="2261"/>
                    <a:pt x="44489" y="3642"/>
                    <a:pt x="37625" y="4186"/>
                  </a:cubicBezTo>
                  <a:cubicBezTo>
                    <a:pt x="34779" y="4437"/>
                    <a:pt x="31933" y="4563"/>
                    <a:pt x="29046" y="4563"/>
                  </a:cubicBezTo>
                  <a:cubicBezTo>
                    <a:pt x="26116" y="4563"/>
                    <a:pt x="23270" y="4437"/>
                    <a:pt x="20466" y="4186"/>
                  </a:cubicBezTo>
                  <a:cubicBezTo>
                    <a:pt x="13519" y="3600"/>
                    <a:pt x="6613" y="2219"/>
                    <a:pt x="1" y="1"/>
                  </a:cubicBezTo>
                  <a:close/>
                </a:path>
              </a:pathLst>
            </a:custGeom>
            <a:solidFill>
              <a:srgbClr val="009B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598;p22">
              <a:extLst>
                <a:ext uri="{FF2B5EF4-FFF2-40B4-BE49-F238E27FC236}">
                  <a16:creationId xmlns="" xmlns:a16="http://schemas.microsoft.com/office/drawing/2014/main" id="{E2A7BAB1-BD4B-42EA-97D4-6C145E8258A9}"/>
                </a:ext>
              </a:extLst>
            </p:cNvPr>
            <p:cNvSpPr/>
            <p:nvPr/>
          </p:nvSpPr>
          <p:spPr>
            <a:xfrm>
              <a:off x="5872288" y="4454739"/>
              <a:ext cx="1072" cy="187981"/>
            </a:xfrm>
            <a:custGeom>
              <a:avLst/>
              <a:gdLst/>
              <a:ahLst/>
              <a:cxnLst/>
              <a:rect l="l" t="t" r="r" b="b"/>
              <a:pathLst>
                <a:path w="42" h="7367" extrusionOk="0">
                  <a:moveTo>
                    <a:pt x="42" y="1"/>
                  </a:moveTo>
                  <a:lnTo>
                    <a:pt x="0" y="4939"/>
                  </a:lnTo>
                  <a:lnTo>
                    <a:pt x="42" y="7367"/>
                  </a:lnTo>
                  <a:lnTo>
                    <a:pt x="42" y="2428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242F5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599;p22">
              <a:extLst>
                <a:ext uri="{FF2B5EF4-FFF2-40B4-BE49-F238E27FC236}">
                  <a16:creationId xmlns="" xmlns:a16="http://schemas.microsoft.com/office/drawing/2014/main" id="{E87642B5-7926-494E-ABD3-1E2D9912B602}"/>
                </a:ext>
              </a:extLst>
            </p:cNvPr>
            <p:cNvSpPr/>
            <p:nvPr/>
          </p:nvSpPr>
          <p:spPr>
            <a:xfrm>
              <a:off x="5769735" y="4701386"/>
              <a:ext cx="648276" cy="315105"/>
            </a:xfrm>
            <a:custGeom>
              <a:avLst/>
              <a:gdLst/>
              <a:ahLst/>
              <a:cxnLst/>
              <a:rect l="l" t="t" r="r" b="b"/>
              <a:pathLst>
                <a:path w="25406" h="12349" extrusionOk="0">
                  <a:moveTo>
                    <a:pt x="1" y="12218"/>
                  </a:moveTo>
                  <a:cubicBezTo>
                    <a:pt x="1" y="12248"/>
                    <a:pt x="1" y="12277"/>
                    <a:pt x="1" y="12307"/>
                  </a:cubicBezTo>
                  <a:lnTo>
                    <a:pt x="1" y="12218"/>
                  </a:lnTo>
                  <a:close/>
                  <a:moveTo>
                    <a:pt x="12927" y="1"/>
                  </a:moveTo>
                  <a:cubicBezTo>
                    <a:pt x="12845" y="1"/>
                    <a:pt x="12764" y="1"/>
                    <a:pt x="12682" y="3"/>
                  </a:cubicBezTo>
                  <a:cubicBezTo>
                    <a:pt x="5651" y="3"/>
                    <a:pt x="1" y="3309"/>
                    <a:pt x="1" y="7368"/>
                  </a:cubicBezTo>
                  <a:lnTo>
                    <a:pt x="1" y="12218"/>
                  </a:lnTo>
                  <a:lnTo>
                    <a:pt x="1" y="12218"/>
                  </a:lnTo>
                  <a:cubicBezTo>
                    <a:pt x="43" y="8199"/>
                    <a:pt x="5703" y="4941"/>
                    <a:pt x="12682" y="4941"/>
                  </a:cubicBezTo>
                  <a:cubicBezTo>
                    <a:pt x="12764" y="4940"/>
                    <a:pt x="12845" y="4939"/>
                    <a:pt x="12927" y="4939"/>
                  </a:cubicBezTo>
                  <a:cubicBezTo>
                    <a:pt x="15944" y="4939"/>
                    <a:pt x="18991" y="5691"/>
                    <a:pt x="21680" y="7117"/>
                  </a:cubicBezTo>
                  <a:cubicBezTo>
                    <a:pt x="23982" y="8457"/>
                    <a:pt x="25405" y="10298"/>
                    <a:pt x="25405" y="12349"/>
                  </a:cubicBezTo>
                  <a:lnTo>
                    <a:pt x="25405" y="7410"/>
                  </a:lnTo>
                  <a:cubicBezTo>
                    <a:pt x="25405" y="5360"/>
                    <a:pt x="23982" y="3518"/>
                    <a:pt x="21680" y="2179"/>
                  </a:cubicBezTo>
                  <a:cubicBezTo>
                    <a:pt x="18991" y="753"/>
                    <a:pt x="15944" y="1"/>
                    <a:pt x="12927" y="1"/>
                  </a:cubicBezTo>
                  <a:close/>
                </a:path>
              </a:pathLst>
            </a:custGeom>
            <a:solidFill>
              <a:srgbClr val="68C6D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601;p22">
              <a:extLst>
                <a:ext uri="{FF2B5EF4-FFF2-40B4-BE49-F238E27FC236}">
                  <a16:creationId xmlns="" xmlns:a16="http://schemas.microsoft.com/office/drawing/2014/main" id="{8AF8A9BD-1B47-44D2-8E6D-58A712375819}"/>
                </a:ext>
              </a:extLst>
            </p:cNvPr>
            <p:cNvSpPr/>
            <p:nvPr/>
          </p:nvSpPr>
          <p:spPr>
            <a:xfrm>
              <a:off x="5350058" y="4347949"/>
              <a:ext cx="1474812" cy="242433"/>
            </a:xfrm>
            <a:custGeom>
              <a:avLst/>
              <a:gdLst/>
              <a:ahLst/>
              <a:cxnLst/>
              <a:rect l="l" t="t" r="r" b="b"/>
              <a:pathLst>
                <a:path w="57798" h="9501" extrusionOk="0">
                  <a:moveTo>
                    <a:pt x="1" y="1"/>
                  </a:moveTo>
                  <a:lnTo>
                    <a:pt x="1" y="4939"/>
                  </a:lnTo>
                  <a:cubicBezTo>
                    <a:pt x="6613" y="7157"/>
                    <a:pt x="13519" y="8538"/>
                    <a:pt x="20466" y="9124"/>
                  </a:cubicBezTo>
                  <a:cubicBezTo>
                    <a:pt x="23270" y="9375"/>
                    <a:pt x="26116" y="9501"/>
                    <a:pt x="29046" y="9501"/>
                  </a:cubicBezTo>
                  <a:cubicBezTo>
                    <a:pt x="31975" y="9501"/>
                    <a:pt x="34821" y="9375"/>
                    <a:pt x="37625" y="9124"/>
                  </a:cubicBezTo>
                  <a:cubicBezTo>
                    <a:pt x="44489" y="8580"/>
                    <a:pt x="51269" y="7199"/>
                    <a:pt x="57797" y="5023"/>
                  </a:cubicBezTo>
                  <a:lnTo>
                    <a:pt x="57797" y="84"/>
                  </a:lnTo>
                  <a:cubicBezTo>
                    <a:pt x="51269" y="2261"/>
                    <a:pt x="44489" y="3642"/>
                    <a:pt x="37625" y="4186"/>
                  </a:cubicBezTo>
                  <a:cubicBezTo>
                    <a:pt x="34779" y="4437"/>
                    <a:pt x="31933" y="4563"/>
                    <a:pt x="29046" y="4563"/>
                  </a:cubicBezTo>
                  <a:cubicBezTo>
                    <a:pt x="26116" y="4563"/>
                    <a:pt x="23270" y="4437"/>
                    <a:pt x="20466" y="4186"/>
                  </a:cubicBezTo>
                  <a:cubicBezTo>
                    <a:pt x="13519" y="3600"/>
                    <a:pt x="6613" y="2219"/>
                    <a:pt x="1" y="1"/>
                  </a:cubicBezTo>
                  <a:close/>
                </a:path>
              </a:pathLst>
            </a:custGeom>
            <a:solidFill>
              <a:srgbClr val="7888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602;p22">
              <a:extLst>
                <a:ext uri="{FF2B5EF4-FFF2-40B4-BE49-F238E27FC236}">
                  <a16:creationId xmlns="" xmlns:a16="http://schemas.microsoft.com/office/drawing/2014/main" id="{193C9DCD-DB33-4D05-883E-8C9D3C72F2B5}"/>
                </a:ext>
              </a:extLst>
            </p:cNvPr>
            <p:cNvSpPr/>
            <p:nvPr/>
          </p:nvSpPr>
          <p:spPr>
            <a:xfrm>
              <a:off x="5350058" y="4130112"/>
              <a:ext cx="1474812" cy="334268"/>
            </a:xfrm>
            <a:custGeom>
              <a:avLst/>
              <a:gdLst/>
              <a:ahLst/>
              <a:cxnLst/>
              <a:rect l="l" t="t" r="r" b="b"/>
              <a:pathLst>
                <a:path w="57798" h="13100" extrusionOk="0">
                  <a:moveTo>
                    <a:pt x="8580" y="0"/>
                  </a:moveTo>
                  <a:lnTo>
                    <a:pt x="4311" y="4269"/>
                  </a:lnTo>
                  <a:lnTo>
                    <a:pt x="1" y="8538"/>
                  </a:lnTo>
                  <a:cubicBezTo>
                    <a:pt x="6655" y="10756"/>
                    <a:pt x="13519" y="12179"/>
                    <a:pt x="20508" y="12723"/>
                  </a:cubicBezTo>
                  <a:cubicBezTo>
                    <a:pt x="23312" y="12974"/>
                    <a:pt x="26158" y="13100"/>
                    <a:pt x="29046" y="13100"/>
                  </a:cubicBezTo>
                  <a:cubicBezTo>
                    <a:pt x="31975" y="13100"/>
                    <a:pt x="34821" y="12974"/>
                    <a:pt x="37625" y="12723"/>
                  </a:cubicBezTo>
                  <a:cubicBezTo>
                    <a:pt x="44489" y="12179"/>
                    <a:pt x="51269" y="10798"/>
                    <a:pt x="57797" y="8621"/>
                  </a:cubicBezTo>
                  <a:lnTo>
                    <a:pt x="53487" y="4353"/>
                  </a:lnTo>
                  <a:lnTo>
                    <a:pt x="49134" y="42"/>
                  </a:lnTo>
                  <a:lnTo>
                    <a:pt x="49134" y="84"/>
                  </a:lnTo>
                  <a:cubicBezTo>
                    <a:pt x="42575" y="2166"/>
                    <a:pt x="35768" y="3212"/>
                    <a:pt x="28959" y="3212"/>
                  </a:cubicBezTo>
                  <a:cubicBezTo>
                    <a:pt x="22082" y="3212"/>
                    <a:pt x="15204" y="2145"/>
                    <a:pt x="8580" y="0"/>
                  </a:cubicBezTo>
                  <a:close/>
                </a:path>
              </a:pathLst>
            </a:custGeom>
            <a:solidFill>
              <a:srgbClr val="304086"/>
            </a:solidFill>
            <a:ln w="9525" cap="flat" cmpd="sng">
              <a:solidFill>
                <a:srgbClr val="3040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603;p22">
              <a:extLst>
                <a:ext uri="{FF2B5EF4-FFF2-40B4-BE49-F238E27FC236}">
                  <a16:creationId xmlns="" xmlns:a16="http://schemas.microsoft.com/office/drawing/2014/main" id="{CBB023AE-EC4C-42C4-BB37-FAECDDBDBFFA}"/>
                </a:ext>
              </a:extLst>
            </p:cNvPr>
            <p:cNvSpPr/>
            <p:nvPr/>
          </p:nvSpPr>
          <p:spPr>
            <a:xfrm>
              <a:off x="5769735" y="4701385"/>
              <a:ext cx="648276" cy="315105"/>
            </a:xfrm>
            <a:custGeom>
              <a:avLst/>
              <a:gdLst/>
              <a:ahLst/>
              <a:cxnLst/>
              <a:rect l="l" t="t" r="r" b="b"/>
              <a:pathLst>
                <a:path w="25406" h="12349" extrusionOk="0">
                  <a:moveTo>
                    <a:pt x="1" y="12218"/>
                  </a:moveTo>
                  <a:cubicBezTo>
                    <a:pt x="1" y="12248"/>
                    <a:pt x="1" y="12277"/>
                    <a:pt x="1" y="12307"/>
                  </a:cubicBezTo>
                  <a:lnTo>
                    <a:pt x="1" y="12218"/>
                  </a:lnTo>
                  <a:close/>
                  <a:moveTo>
                    <a:pt x="12927" y="1"/>
                  </a:moveTo>
                  <a:cubicBezTo>
                    <a:pt x="12845" y="1"/>
                    <a:pt x="12764" y="1"/>
                    <a:pt x="12682" y="3"/>
                  </a:cubicBezTo>
                  <a:cubicBezTo>
                    <a:pt x="5651" y="3"/>
                    <a:pt x="1" y="3309"/>
                    <a:pt x="1" y="7368"/>
                  </a:cubicBezTo>
                  <a:lnTo>
                    <a:pt x="1" y="12218"/>
                  </a:lnTo>
                  <a:lnTo>
                    <a:pt x="1" y="12218"/>
                  </a:lnTo>
                  <a:cubicBezTo>
                    <a:pt x="43" y="8199"/>
                    <a:pt x="5703" y="4941"/>
                    <a:pt x="12682" y="4941"/>
                  </a:cubicBezTo>
                  <a:cubicBezTo>
                    <a:pt x="12764" y="4940"/>
                    <a:pt x="12845" y="4939"/>
                    <a:pt x="12927" y="4939"/>
                  </a:cubicBezTo>
                  <a:cubicBezTo>
                    <a:pt x="15944" y="4939"/>
                    <a:pt x="18991" y="5691"/>
                    <a:pt x="21680" y="7117"/>
                  </a:cubicBezTo>
                  <a:cubicBezTo>
                    <a:pt x="23982" y="8457"/>
                    <a:pt x="25405" y="10298"/>
                    <a:pt x="25405" y="12349"/>
                  </a:cubicBezTo>
                  <a:lnTo>
                    <a:pt x="25405" y="7410"/>
                  </a:lnTo>
                  <a:cubicBezTo>
                    <a:pt x="25405" y="5360"/>
                    <a:pt x="23982" y="3518"/>
                    <a:pt x="21680" y="2179"/>
                  </a:cubicBezTo>
                  <a:cubicBezTo>
                    <a:pt x="18991" y="753"/>
                    <a:pt x="15944" y="1"/>
                    <a:pt x="12927" y="1"/>
                  </a:cubicBezTo>
                  <a:close/>
                </a:path>
              </a:pathLst>
            </a:custGeom>
            <a:solidFill>
              <a:srgbClr val="7888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604;p22">
              <a:extLst>
                <a:ext uri="{FF2B5EF4-FFF2-40B4-BE49-F238E27FC236}">
                  <a16:creationId xmlns="" xmlns:a16="http://schemas.microsoft.com/office/drawing/2014/main" id="{D49CE680-04E0-499F-B1D8-E85B51E36F25}"/>
                </a:ext>
              </a:extLst>
            </p:cNvPr>
            <p:cNvSpPr/>
            <p:nvPr/>
          </p:nvSpPr>
          <p:spPr>
            <a:xfrm>
              <a:off x="5650138" y="4888596"/>
              <a:ext cx="887469" cy="383388"/>
            </a:xfrm>
            <a:custGeom>
              <a:avLst/>
              <a:gdLst/>
              <a:ahLst/>
              <a:cxnLst/>
              <a:rect l="l" t="t" r="r" b="b"/>
              <a:pathLst>
                <a:path w="34780" h="15025" extrusionOk="0">
                  <a:moveTo>
                    <a:pt x="43" y="0"/>
                  </a:moveTo>
                  <a:cubicBezTo>
                    <a:pt x="16" y="186"/>
                    <a:pt x="23" y="372"/>
                    <a:pt x="43" y="557"/>
                  </a:cubicBezTo>
                  <a:lnTo>
                    <a:pt x="43" y="557"/>
                  </a:lnTo>
                  <a:lnTo>
                    <a:pt x="43" y="0"/>
                  </a:lnTo>
                  <a:close/>
                  <a:moveTo>
                    <a:pt x="34779" y="42"/>
                  </a:moveTo>
                  <a:cubicBezTo>
                    <a:pt x="34779" y="5566"/>
                    <a:pt x="27037" y="10086"/>
                    <a:pt x="17453" y="10086"/>
                  </a:cubicBezTo>
                  <a:lnTo>
                    <a:pt x="16323" y="10086"/>
                  </a:lnTo>
                  <a:cubicBezTo>
                    <a:pt x="11970" y="9919"/>
                    <a:pt x="7995" y="8789"/>
                    <a:pt x="5149" y="7157"/>
                  </a:cubicBezTo>
                  <a:cubicBezTo>
                    <a:pt x="2303" y="5524"/>
                    <a:pt x="461" y="3306"/>
                    <a:pt x="85" y="879"/>
                  </a:cubicBezTo>
                  <a:cubicBezTo>
                    <a:pt x="69" y="772"/>
                    <a:pt x="54" y="665"/>
                    <a:pt x="43" y="557"/>
                  </a:cubicBezTo>
                  <a:lnTo>
                    <a:pt x="43" y="557"/>
                  </a:lnTo>
                  <a:lnTo>
                    <a:pt x="43" y="4939"/>
                  </a:lnTo>
                  <a:cubicBezTo>
                    <a:pt x="1" y="5232"/>
                    <a:pt x="43" y="5524"/>
                    <a:pt x="85" y="5817"/>
                  </a:cubicBezTo>
                  <a:cubicBezTo>
                    <a:pt x="461" y="8245"/>
                    <a:pt x="2261" y="10421"/>
                    <a:pt x="5149" y="12095"/>
                  </a:cubicBezTo>
                  <a:cubicBezTo>
                    <a:pt x="8078" y="13769"/>
                    <a:pt x="12012" y="14857"/>
                    <a:pt x="16323" y="15025"/>
                  </a:cubicBezTo>
                  <a:lnTo>
                    <a:pt x="17453" y="15025"/>
                  </a:lnTo>
                  <a:cubicBezTo>
                    <a:pt x="27037" y="15025"/>
                    <a:pt x="34779" y="10505"/>
                    <a:pt x="34779" y="4980"/>
                  </a:cubicBezTo>
                  <a:lnTo>
                    <a:pt x="34779" y="42"/>
                  </a:lnTo>
                  <a:close/>
                </a:path>
              </a:pathLst>
            </a:custGeom>
            <a:solidFill>
              <a:srgbClr val="475DB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605;p22">
              <a:extLst>
                <a:ext uri="{FF2B5EF4-FFF2-40B4-BE49-F238E27FC236}">
                  <a16:creationId xmlns="" xmlns:a16="http://schemas.microsoft.com/office/drawing/2014/main" id="{668A366C-5758-4C84-A508-A6766D9216C8}"/>
                </a:ext>
              </a:extLst>
            </p:cNvPr>
            <p:cNvSpPr/>
            <p:nvPr/>
          </p:nvSpPr>
          <p:spPr>
            <a:xfrm>
              <a:off x="5642661" y="4455811"/>
              <a:ext cx="894947" cy="693109"/>
            </a:xfrm>
            <a:custGeom>
              <a:avLst/>
              <a:gdLst/>
              <a:ahLst/>
              <a:cxnLst/>
              <a:rect l="l" t="t" r="r" b="b"/>
              <a:pathLst>
                <a:path w="35073" h="27163" extrusionOk="0">
                  <a:moveTo>
                    <a:pt x="17869" y="9625"/>
                  </a:moveTo>
                  <a:cubicBezTo>
                    <a:pt x="20924" y="9625"/>
                    <a:pt x="23971" y="10377"/>
                    <a:pt x="26660" y="11803"/>
                  </a:cubicBezTo>
                  <a:cubicBezTo>
                    <a:pt x="28962" y="13142"/>
                    <a:pt x="30385" y="14984"/>
                    <a:pt x="30385" y="17034"/>
                  </a:cubicBezTo>
                  <a:cubicBezTo>
                    <a:pt x="30427" y="21094"/>
                    <a:pt x="24735" y="24400"/>
                    <a:pt x="17746" y="24400"/>
                  </a:cubicBezTo>
                  <a:lnTo>
                    <a:pt x="17704" y="24400"/>
                  </a:lnTo>
                  <a:cubicBezTo>
                    <a:pt x="17618" y="24401"/>
                    <a:pt x="17532" y="24402"/>
                    <a:pt x="17446" y="24402"/>
                  </a:cubicBezTo>
                  <a:cubicBezTo>
                    <a:pt x="14433" y="24402"/>
                    <a:pt x="11392" y="23689"/>
                    <a:pt x="8706" y="22224"/>
                  </a:cubicBezTo>
                  <a:cubicBezTo>
                    <a:pt x="6404" y="20885"/>
                    <a:pt x="4981" y="19043"/>
                    <a:pt x="4981" y="16992"/>
                  </a:cubicBezTo>
                  <a:cubicBezTo>
                    <a:pt x="4939" y="12933"/>
                    <a:pt x="10631" y="9627"/>
                    <a:pt x="17620" y="9627"/>
                  </a:cubicBezTo>
                  <a:cubicBezTo>
                    <a:pt x="17703" y="9625"/>
                    <a:pt x="17786" y="9625"/>
                    <a:pt x="17869" y="9625"/>
                  </a:cubicBezTo>
                  <a:close/>
                  <a:moveTo>
                    <a:pt x="9041" y="1"/>
                  </a:moveTo>
                  <a:lnTo>
                    <a:pt x="9041" y="2386"/>
                  </a:lnTo>
                  <a:cubicBezTo>
                    <a:pt x="9041" y="5441"/>
                    <a:pt x="7241" y="8497"/>
                    <a:pt x="3935" y="10924"/>
                  </a:cubicBezTo>
                  <a:cubicBezTo>
                    <a:pt x="1298" y="12933"/>
                    <a:pt x="1" y="15402"/>
                    <a:pt x="378" y="17955"/>
                  </a:cubicBezTo>
                  <a:cubicBezTo>
                    <a:pt x="754" y="20382"/>
                    <a:pt x="2554" y="22559"/>
                    <a:pt x="5442" y="24233"/>
                  </a:cubicBezTo>
                  <a:cubicBezTo>
                    <a:pt x="8371" y="25907"/>
                    <a:pt x="12305" y="26995"/>
                    <a:pt x="16616" y="27162"/>
                  </a:cubicBezTo>
                  <a:lnTo>
                    <a:pt x="17746" y="27162"/>
                  </a:lnTo>
                  <a:cubicBezTo>
                    <a:pt x="27330" y="27162"/>
                    <a:pt x="35072" y="22642"/>
                    <a:pt x="35072" y="17118"/>
                  </a:cubicBezTo>
                  <a:cubicBezTo>
                    <a:pt x="35031" y="14858"/>
                    <a:pt x="33775" y="12724"/>
                    <a:pt x="31348" y="10924"/>
                  </a:cubicBezTo>
                  <a:cubicBezTo>
                    <a:pt x="28041" y="8497"/>
                    <a:pt x="26158" y="5316"/>
                    <a:pt x="26158" y="2010"/>
                  </a:cubicBezTo>
                  <a:lnTo>
                    <a:pt x="26158" y="1"/>
                  </a:lnTo>
                  <a:cubicBezTo>
                    <a:pt x="23354" y="210"/>
                    <a:pt x="20508" y="336"/>
                    <a:pt x="17620" y="336"/>
                  </a:cubicBezTo>
                  <a:cubicBezTo>
                    <a:pt x="14691" y="336"/>
                    <a:pt x="11845" y="210"/>
                    <a:pt x="9041" y="1"/>
                  </a:cubicBezTo>
                  <a:close/>
                </a:path>
              </a:pathLst>
            </a:custGeom>
            <a:solidFill>
              <a:srgbClr val="304086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609;p22">
              <a:extLst>
                <a:ext uri="{FF2B5EF4-FFF2-40B4-BE49-F238E27FC236}">
                  <a16:creationId xmlns="" xmlns:a16="http://schemas.microsoft.com/office/drawing/2014/main" id="{FC2FB184-5E90-4342-B388-4E722FD618CF}"/>
                </a:ext>
              </a:extLst>
            </p:cNvPr>
            <p:cNvSpPr/>
            <p:nvPr/>
          </p:nvSpPr>
          <p:spPr>
            <a:xfrm>
              <a:off x="7702700" y="2813182"/>
              <a:ext cx="649297" cy="315233"/>
            </a:xfrm>
            <a:custGeom>
              <a:avLst/>
              <a:gdLst/>
              <a:ahLst/>
              <a:cxnLst/>
              <a:rect l="l" t="t" r="r" b="b"/>
              <a:pathLst>
                <a:path w="25446" h="12354" extrusionOk="0">
                  <a:moveTo>
                    <a:pt x="12682" y="0"/>
                  </a:moveTo>
                  <a:cubicBezTo>
                    <a:pt x="10592" y="0"/>
                    <a:pt x="8477" y="300"/>
                    <a:pt x="6529" y="928"/>
                  </a:cubicBezTo>
                  <a:cubicBezTo>
                    <a:pt x="2386" y="2267"/>
                    <a:pt x="0" y="4778"/>
                    <a:pt x="0" y="7331"/>
                  </a:cubicBezTo>
                  <a:lnTo>
                    <a:pt x="0" y="12270"/>
                  </a:lnTo>
                  <a:cubicBezTo>
                    <a:pt x="42" y="9717"/>
                    <a:pt x="2344" y="7206"/>
                    <a:pt x="6529" y="5866"/>
                  </a:cubicBezTo>
                  <a:cubicBezTo>
                    <a:pt x="8477" y="5239"/>
                    <a:pt x="10592" y="4939"/>
                    <a:pt x="12682" y="4939"/>
                  </a:cubicBezTo>
                  <a:cubicBezTo>
                    <a:pt x="16024" y="4939"/>
                    <a:pt x="19300" y="5706"/>
                    <a:pt x="21721" y="7122"/>
                  </a:cubicBezTo>
                  <a:cubicBezTo>
                    <a:pt x="22474" y="7541"/>
                    <a:pt x="23228" y="8085"/>
                    <a:pt x="23855" y="8754"/>
                  </a:cubicBezTo>
                  <a:cubicBezTo>
                    <a:pt x="24818" y="9675"/>
                    <a:pt x="25404" y="10972"/>
                    <a:pt x="25446" y="12353"/>
                  </a:cubicBezTo>
                  <a:lnTo>
                    <a:pt x="25446" y="7415"/>
                  </a:lnTo>
                  <a:cubicBezTo>
                    <a:pt x="25404" y="6034"/>
                    <a:pt x="24818" y="4736"/>
                    <a:pt x="23855" y="3816"/>
                  </a:cubicBezTo>
                  <a:cubicBezTo>
                    <a:pt x="23228" y="3146"/>
                    <a:pt x="22474" y="2602"/>
                    <a:pt x="21721" y="2184"/>
                  </a:cubicBezTo>
                  <a:cubicBezTo>
                    <a:pt x="19300" y="767"/>
                    <a:pt x="16024" y="0"/>
                    <a:pt x="12682" y="0"/>
                  </a:cubicBezTo>
                  <a:close/>
                </a:path>
              </a:pathLst>
            </a:custGeom>
            <a:solidFill>
              <a:srgbClr val="C4E6F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610;p22">
              <a:extLst>
                <a:ext uri="{FF2B5EF4-FFF2-40B4-BE49-F238E27FC236}">
                  <a16:creationId xmlns="" xmlns:a16="http://schemas.microsoft.com/office/drawing/2014/main" id="{6F7979AD-1B4A-46F1-84EB-2E1B629E89B8}"/>
                </a:ext>
              </a:extLst>
            </p:cNvPr>
            <p:cNvSpPr/>
            <p:nvPr/>
          </p:nvSpPr>
          <p:spPr>
            <a:xfrm>
              <a:off x="7249901" y="3107035"/>
              <a:ext cx="210385" cy="348149"/>
            </a:xfrm>
            <a:custGeom>
              <a:avLst/>
              <a:gdLst/>
              <a:ahLst/>
              <a:cxnLst/>
              <a:rect l="l" t="t" r="r" b="b"/>
              <a:pathLst>
                <a:path w="8245" h="13644" extrusionOk="0">
                  <a:moveTo>
                    <a:pt x="0" y="0"/>
                  </a:moveTo>
                  <a:lnTo>
                    <a:pt x="0" y="4939"/>
                  </a:lnTo>
                  <a:cubicBezTo>
                    <a:pt x="3223" y="7324"/>
                    <a:pt x="6027" y="10254"/>
                    <a:pt x="8245" y="13644"/>
                  </a:cubicBezTo>
                  <a:lnTo>
                    <a:pt x="8245" y="8705"/>
                  </a:lnTo>
                  <a:lnTo>
                    <a:pt x="8203" y="8705"/>
                  </a:lnTo>
                  <a:cubicBezTo>
                    <a:pt x="6027" y="5316"/>
                    <a:pt x="3223" y="2386"/>
                    <a:pt x="0" y="0"/>
                  </a:cubicBezTo>
                  <a:close/>
                </a:path>
              </a:pathLst>
            </a:custGeom>
            <a:solidFill>
              <a:srgbClr val="96124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611;p22">
              <a:extLst>
                <a:ext uri="{FF2B5EF4-FFF2-40B4-BE49-F238E27FC236}">
                  <a16:creationId xmlns="" xmlns:a16="http://schemas.microsoft.com/office/drawing/2014/main" id="{646E5FFB-984D-428C-9974-330F0FC76C76}"/>
                </a:ext>
              </a:extLst>
            </p:cNvPr>
            <p:cNvSpPr/>
            <p:nvPr/>
          </p:nvSpPr>
          <p:spPr>
            <a:xfrm>
              <a:off x="4624942" y="3617502"/>
              <a:ext cx="725132" cy="856492"/>
            </a:xfrm>
            <a:custGeom>
              <a:avLst/>
              <a:gdLst/>
              <a:ahLst/>
              <a:cxnLst/>
              <a:rect l="l" t="t" r="r" b="b"/>
              <a:pathLst>
                <a:path w="28418" h="33566" extrusionOk="0">
                  <a:moveTo>
                    <a:pt x="1" y="0"/>
                  </a:moveTo>
                  <a:lnTo>
                    <a:pt x="1" y="4939"/>
                  </a:lnTo>
                  <a:cubicBezTo>
                    <a:pt x="42" y="8957"/>
                    <a:pt x="1256" y="12891"/>
                    <a:pt x="3474" y="16239"/>
                  </a:cubicBezTo>
                  <a:cubicBezTo>
                    <a:pt x="5692" y="19629"/>
                    <a:pt x="8455" y="22558"/>
                    <a:pt x="11719" y="24986"/>
                  </a:cubicBezTo>
                  <a:cubicBezTo>
                    <a:pt x="13351" y="26199"/>
                    <a:pt x="15109" y="27371"/>
                    <a:pt x="16909" y="28417"/>
                  </a:cubicBezTo>
                  <a:cubicBezTo>
                    <a:pt x="20550" y="30468"/>
                    <a:pt x="24400" y="32226"/>
                    <a:pt x="28418" y="33565"/>
                  </a:cubicBezTo>
                  <a:lnTo>
                    <a:pt x="28418" y="28627"/>
                  </a:lnTo>
                  <a:cubicBezTo>
                    <a:pt x="24400" y="27287"/>
                    <a:pt x="20550" y="25530"/>
                    <a:pt x="16909" y="23479"/>
                  </a:cubicBezTo>
                  <a:cubicBezTo>
                    <a:pt x="15109" y="22433"/>
                    <a:pt x="13351" y="21261"/>
                    <a:pt x="11719" y="20047"/>
                  </a:cubicBezTo>
                  <a:cubicBezTo>
                    <a:pt x="8455" y="17620"/>
                    <a:pt x="5692" y="14690"/>
                    <a:pt x="3474" y="11300"/>
                  </a:cubicBezTo>
                  <a:cubicBezTo>
                    <a:pt x="1256" y="7952"/>
                    <a:pt x="42" y="4018"/>
                    <a:pt x="1" y="0"/>
                  </a:cubicBezTo>
                  <a:close/>
                </a:path>
              </a:pathLst>
            </a:custGeom>
            <a:solidFill>
              <a:srgbClr val="67BD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612;p22">
              <a:extLst>
                <a:ext uri="{FF2B5EF4-FFF2-40B4-BE49-F238E27FC236}">
                  <a16:creationId xmlns="" xmlns:a16="http://schemas.microsoft.com/office/drawing/2014/main" id="{38A473FB-0D81-4820-A603-ACBDA079C8D4}"/>
                </a:ext>
              </a:extLst>
            </p:cNvPr>
            <p:cNvSpPr/>
            <p:nvPr/>
          </p:nvSpPr>
          <p:spPr>
            <a:xfrm>
              <a:off x="3841084" y="4039145"/>
              <a:ext cx="649323" cy="315233"/>
            </a:xfrm>
            <a:custGeom>
              <a:avLst/>
              <a:gdLst/>
              <a:ahLst/>
              <a:cxnLst/>
              <a:rect l="l" t="t" r="r" b="b"/>
              <a:pathLst>
                <a:path w="25447" h="12354" extrusionOk="0">
                  <a:moveTo>
                    <a:pt x="12640" y="1"/>
                  </a:moveTo>
                  <a:cubicBezTo>
                    <a:pt x="10551" y="1"/>
                    <a:pt x="8436" y="301"/>
                    <a:pt x="6488" y="928"/>
                  </a:cubicBezTo>
                  <a:cubicBezTo>
                    <a:pt x="2344" y="2268"/>
                    <a:pt x="1" y="4779"/>
                    <a:pt x="1" y="7332"/>
                  </a:cubicBezTo>
                  <a:lnTo>
                    <a:pt x="1" y="12270"/>
                  </a:lnTo>
                  <a:cubicBezTo>
                    <a:pt x="1" y="9717"/>
                    <a:pt x="2303" y="7206"/>
                    <a:pt x="6488" y="5867"/>
                  </a:cubicBezTo>
                  <a:cubicBezTo>
                    <a:pt x="8452" y="5239"/>
                    <a:pt x="10571" y="4939"/>
                    <a:pt x="12659" y="4939"/>
                  </a:cubicBezTo>
                  <a:cubicBezTo>
                    <a:pt x="15999" y="4939"/>
                    <a:pt x="19259" y="5706"/>
                    <a:pt x="21680" y="7122"/>
                  </a:cubicBezTo>
                  <a:cubicBezTo>
                    <a:pt x="22475" y="7541"/>
                    <a:pt x="23186" y="8085"/>
                    <a:pt x="23814" y="8755"/>
                  </a:cubicBezTo>
                  <a:cubicBezTo>
                    <a:pt x="24819" y="9675"/>
                    <a:pt x="25405" y="10973"/>
                    <a:pt x="25446" y="12354"/>
                  </a:cubicBezTo>
                  <a:lnTo>
                    <a:pt x="25446" y="7415"/>
                  </a:lnTo>
                  <a:cubicBezTo>
                    <a:pt x="25405" y="6034"/>
                    <a:pt x="24819" y="4737"/>
                    <a:pt x="23814" y="3816"/>
                  </a:cubicBezTo>
                  <a:cubicBezTo>
                    <a:pt x="23186" y="3147"/>
                    <a:pt x="22475" y="2602"/>
                    <a:pt x="21680" y="2184"/>
                  </a:cubicBezTo>
                  <a:cubicBezTo>
                    <a:pt x="19259" y="768"/>
                    <a:pt x="15983" y="1"/>
                    <a:pt x="12640" y="1"/>
                  </a:cubicBezTo>
                  <a:close/>
                </a:path>
              </a:pathLst>
            </a:custGeom>
            <a:solidFill>
              <a:srgbClr val="146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614;p22">
              <a:extLst>
                <a:ext uri="{FF2B5EF4-FFF2-40B4-BE49-F238E27FC236}">
                  <a16:creationId xmlns="" xmlns:a16="http://schemas.microsoft.com/office/drawing/2014/main" id="{63B6691B-F176-4DE4-8D11-6039075BC65A}"/>
                </a:ext>
              </a:extLst>
            </p:cNvPr>
            <p:cNvSpPr/>
            <p:nvPr/>
          </p:nvSpPr>
          <p:spPr>
            <a:xfrm>
              <a:off x="3728168" y="4129040"/>
              <a:ext cx="1203571" cy="482291"/>
            </a:xfrm>
            <a:custGeom>
              <a:avLst/>
              <a:gdLst/>
              <a:ahLst/>
              <a:cxnLst/>
              <a:rect l="l" t="t" r="r" b="b"/>
              <a:pathLst>
                <a:path w="47168" h="18901" extrusionOk="0">
                  <a:moveTo>
                    <a:pt x="47167" y="0"/>
                  </a:moveTo>
                  <a:lnTo>
                    <a:pt x="44279" y="921"/>
                  </a:lnTo>
                  <a:cubicBezTo>
                    <a:pt x="39299" y="2511"/>
                    <a:pt x="35407" y="4981"/>
                    <a:pt x="33356" y="7826"/>
                  </a:cubicBezTo>
                  <a:cubicBezTo>
                    <a:pt x="31850" y="9919"/>
                    <a:pt x="29213" y="11593"/>
                    <a:pt x="25823" y="12681"/>
                  </a:cubicBezTo>
                  <a:cubicBezTo>
                    <a:pt x="23160" y="13537"/>
                    <a:pt x="20267" y="13944"/>
                    <a:pt x="17410" y="13944"/>
                  </a:cubicBezTo>
                  <a:cubicBezTo>
                    <a:pt x="12858" y="13944"/>
                    <a:pt x="8398" y="12910"/>
                    <a:pt x="5107" y="11007"/>
                  </a:cubicBezTo>
                  <a:cubicBezTo>
                    <a:pt x="4018" y="10421"/>
                    <a:pt x="3056" y="9668"/>
                    <a:pt x="2177" y="8789"/>
                  </a:cubicBezTo>
                  <a:cubicBezTo>
                    <a:pt x="2010" y="8580"/>
                    <a:pt x="1842" y="8370"/>
                    <a:pt x="1675" y="8203"/>
                  </a:cubicBezTo>
                  <a:cubicBezTo>
                    <a:pt x="628" y="6989"/>
                    <a:pt x="1" y="5483"/>
                    <a:pt x="1" y="3892"/>
                  </a:cubicBezTo>
                  <a:lnTo>
                    <a:pt x="1" y="8831"/>
                  </a:lnTo>
                  <a:cubicBezTo>
                    <a:pt x="1" y="10421"/>
                    <a:pt x="628" y="11928"/>
                    <a:pt x="1675" y="13142"/>
                  </a:cubicBezTo>
                  <a:cubicBezTo>
                    <a:pt x="1842" y="13309"/>
                    <a:pt x="2010" y="13518"/>
                    <a:pt x="2177" y="13727"/>
                  </a:cubicBezTo>
                  <a:cubicBezTo>
                    <a:pt x="3056" y="14606"/>
                    <a:pt x="4018" y="15360"/>
                    <a:pt x="5107" y="15946"/>
                  </a:cubicBezTo>
                  <a:cubicBezTo>
                    <a:pt x="8402" y="17851"/>
                    <a:pt x="12869" y="18901"/>
                    <a:pt x="17426" y="18901"/>
                  </a:cubicBezTo>
                  <a:cubicBezTo>
                    <a:pt x="20278" y="18901"/>
                    <a:pt x="23165" y="18489"/>
                    <a:pt x="25823" y="17620"/>
                  </a:cubicBezTo>
                  <a:cubicBezTo>
                    <a:pt x="29213" y="16532"/>
                    <a:pt x="31850" y="14857"/>
                    <a:pt x="33356" y="12765"/>
                  </a:cubicBezTo>
                  <a:cubicBezTo>
                    <a:pt x="35449" y="9919"/>
                    <a:pt x="39299" y="7450"/>
                    <a:pt x="44279" y="5859"/>
                  </a:cubicBezTo>
                  <a:lnTo>
                    <a:pt x="47167" y="4939"/>
                  </a:lnTo>
                  <a:lnTo>
                    <a:pt x="47167" y="0"/>
                  </a:lnTo>
                  <a:close/>
                </a:path>
              </a:pathLst>
            </a:custGeom>
            <a:solidFill>
              <a:srgbClr val="475DB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615;p22">
              <a:extLst>
                <a:ext uri="{FF2B5EF4-FFF2-40B4-BE49-F238E27FC236}">
                  <a16:creationId xmlns="" xmlns:a16="http://schemas.microsoft.com/office/drawing/2014/main" id="{37BD65C1-7D12-441B-A5DB-782DB681CC12}"/>
                </a:ext>
              </a:extLst>
            </p:cNvPr>
            <p:cNvSpPr/>
            <p:nvPr/>
          </p:nvSpPr>
          <p:spPr>
            <a:xfrm>
              <a:off x="4624942" y="3618973"/>
              <a:ext cx="725132" cy="856492"/>
            </a:xfrm>
            <a:custGeom>
              <a:avLst/>
              <a:gdLst/>
              <a:ahLst/>
              <a:cxnLst/>
              <a:rect l="l" t="t" r="r" b="b"/>
              <a:pathLst>
                <a:path w="28418" h="33566" extrusionOk="0">
                  <a:moveTo>
                    <a:pt x="1" y="0"/>
                  </a:moveTo>
                  <a:lnTo>
                    <a:pt x="1" y="4939"/>
                  </a:lnTo>
                  <a:cubicBezTo>
                    <a:pt x="42" y="8957"/>
                    <a:pt x="1256" y="12891"/>
                    <a:pt x="3474" y="16239"/>
                  </a:cubicBezTo>
                  <a:cubicBezTo>
                    <a:pt x="5692" y="19629"/>
                    <a:pt x="8455" y="22558"/>
                    <a:pt x="11719" y="24986"/>
                  </a:cubicBezTo>
                  <a:cubicBezTo>
                    <a:pt x="13351" y="26199"/>
                    <a:pt x="15109" y="27371"/>
                    <a:pt x="16909" y="28417"/>
                  </a:cubicBezTo>
                  <a:cubicBezTo>
                    <a:pt x="20550" y="30468"/>
                    <a:pt x="24400" y="32226"/>
                    <a:pt x="28418" y="33565"/>
                  </a:cubicBezTo>
                  <a:lnTo>
                    <a:pt x="28418" y="28627"/>
                  </a:lnTo>
                  <a:cubicBezTo>
                    <a:pt x="24400" y="27287"/>
                    <a:pt x="20550" y="25530"/>
                    <a:pt x="16909" y="23479"/>
                  </a:cubicBezTo>
                  <a:cubicBezTo>
                    <a:pt x="15109" y="22433"/>
                    <a:pt x="13351" y="21261"/>
                    <a:pt x="11719" y="20047"/>
                  </a:cubicBezTo>
                  <a:cubicBezTo>
                    <a:pt x="8455" y="17620"/>
                    <a:pt x="5692" y="14690"/>
                    <a:pt x="3474" y="11300"/>
                  </a:cubicBezTo>
                  <a:cubicBezTo>
                    <a:pt x="1256" y="7952"/>
                    <a:pt x="42" y="4018"/>
                    <a:pt x="1" y="0"/>
                  </a:cubicBezTo>
                  <a:close/>
                </a:path>
              </a:pathLst>
            </a:custGeom>
            <a:solidFill>
              <a:srgbClr val="7888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616;p22">
              <a:extLst>
                <a:ext uri="{FF2B5EF4-FFF2-40B4-BE49-F238E27FC236}">
                  <a16:creationId xmlns="" xmlns:a16="http://schemas.microsoft.com/office/drawing/2014/main" id="{CAB2DED0-73CF-4C52-A6CC-D1959CC950AE}"/>
                </a:ext>
              </a:extLst>
            </p:cNvPr>
            <p:cNvSpPr/>
            <p:nvPr/>
          </p:nvSpPr>
          <p:spPr>
            <a:xfrm>
              <a:off x="3841084" y="4039145"/>
              <a:ext cx="649323" cy="315233"/>
            </a:xfrm>
            <a:custGeom>
              <a:avLst/>
              <a:gdLst/>
              <a:ahLst/>
              <a:cxnLst/>
              <a:rect l="l" t="t" r="r" b="b"/>
              <a:pathLst>
                <a:path w="25447" h="12354" extrusionOk="0">
                  <a:moveTo>
                    <a:pt x="12640" y="1"/>
                  </a:moveTo>
                  <a:cubicBezTo>
                    <a:pt x="10551" y="1"/>
                    <a:pt x="8436" y="301"/>
                    <a:pt x="6488" y="928"/>
                  </a:cubicBezTo>
                  <a:cubicBezTo>
                    <a:pt x="2344" y="2268"/>
                    <a:pt x="1" y="4779"/>
                    <a:pt x="1" y="7332"/>
                  </a:cubicBezTo>
                  <a:lnTo>
                    <a:pt x="1" y="12270"/>
                  </a:lnTo>
                  <a:cubicBezTo>
                    <a:pt x="1" y="9717"/>
                    <a:pt x="2303" y="7206"/>
                    <a:pt x="6488" y="5867"/>
                  </a:cubicBezTo>
                  <a:cubicBezTo>
                    <a:pt x="8452" y="5239"/>
                    <a:pt x="10571" y="4939"/>
                    <a:pt x="12659" y="4939"/>
                  </a:cubicBezTo>
                  <a:cubicBezTo>
                    <a:pt x="15999" y="4939"/>
                    <a:pt x="19259" y="5706"/>
                    <a:pt x="21680" y="7122"/>
                  </a:cubicBezTo>
                  <a:cubicBezTo>
                    <a:pt x="22475" y="7541"/>
                    <a:pt x="23186" y="8085"/>
                    <a:pt x="23814" y="8755"/>
                  </a:cubicBezTo>
                  <a:cubicBezTo>
                    <a:pt x="24819" y="9675"/>
                    <a:pt x="25405" y="10973"/>
                    <a:pt x="25446" y="12354"/>
                  </a:cubicBezTo>
                  <a:lnTo>
                    <a:pt x="25446" y="7415"/>
                  </a:lnTo>
                  <a:cubicBezTo>
                    <a:pt x="25405" y="6034"/>
                    <a:pt x="24819" y="4737"/>
                    <a:pt x="23814" y="3816"/>
                  </a:cubicBezTo>
                  <a:cubicBezTo>
                    <a:pt x="23186" y="3147"/>
                    <a:pt x="22475" y="2602"/>
                    <a:pt x="21680" y="2184"/>
                  </a:cubicBezTo>
                  <a:cubicBezTo>
                    <a:pt x="19259" y="768"/>
                    <a:pt x="15983" y="1"/>
                    <a:pt x="12640" y="1"/>
                  </a:cubicBezTo>
                  <a:close/>
                </a:path>
              </a:pathLst>
            </a:custGeom>
            <a:solidFill>
              <a:srgbClr val="7888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617;p22">
              <a:extLst>
                <a:ext uri="{FF2B5EF4-FFF2-40B4-BE49-F238E27FC236}">
                  <a16:creationId xmlns="" xmlns:a16="http://schemas.microsoft.com/office/drawing/2014/main" id="{07E6C10B-77B0-4C68-99FB-889B215AD625}"/>
                </a:ext>
              </a:extLst>
            </p:cNvPr>
            <p:cNvSpPr/>
            <p:nvPr/>
          </p:nvSpPr>
          <p:spPr>
            <a:xfrm>
              <a:off x="4624942" y="3617502"/>
              <a:ext cx="944065" cy="730465"/>
            </a:xfrm>
            <a:custGeom>
              <a:avLst/>
              <a:gdLst/>
              <a:ahLst/>
              <a:cxnLst/>
              <a:rect l="l" t="t" r="r" b="b"/>
              <a:pathLst>
                <a:path w="36998" h="28627" extrusionOk="0">
                  <a:moveTo>
                    <a:pt x="1" y="0"/>
                  </a:moveTo>
                  <a:cubicBezTo>
                    <a:pt x="42" y="4018"/>
                    <a:pt x="1256" y="7952"/>
                    <a:pt x="3474" y="11300"/>
                  </a:cubicBezTo>
                  <a:cubicBezTo>
                    <a:pt x="5692" y="14690"/>
                    <a:pt x="8455" y="17620"/>
                    <a:pt x="11719" y="20005"/>
                  </a:cubicBezTo>
                  <a:cubicBezTo>
                    <a:pt x="13351" y="21261"/>
                    <a:pt x="15109" y="22433"/>
                    <a:pt x="16909" y="23437"/>
                  </a:cubicBezTo>
                  <a:cubicBezTo>
                    <a:pt x="20550" y="25530"/>
                    <a:pt x="24442" y="27287"/>
                    <a:pt x="28418" y="28627"/>
                  </a:cubicBezTo>
                  <a:lnTo>
                    <a:pt x="32728" y="24316"/>
                  </a:lnTo>
                  <a:lnTo>
                    <a:pt x="36997" y="20047"/>
                  </a:lnTo>
                  <a:cubicBezTo>
                    <a:pt x="34193" y="19126"/>
                    <a:pt x="31515" y="17913"/>
                    <a:pt x="28962" y="16448"/>
                  </a:cubicBezTo>
                  <a:cubicBezTo>
                    <a:pt x="21680" y="12221"/>
                    <a:pt x="17160" y="6404"/>
                    <a:pt x="17118" y="0"/>
                  </a:cubicBezTo>
                  <a:close/>
                </a:path>
              </a:pathLst>
            </a:custGeom>
            <a:solidFill>
              <a:srgbClr val="304086"/>
            </a:solidFill>
            <a:ln w="9525" cap="flat" cmpd="sng">
              <a:solidFill>
                <a:srgbClr val="3040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618;p22">
              <a:extLst>
                <a:ext uri="{FF2B5EF4-FFF2-40B4-BE49-F238E27FC236}">
                  <a16:creationId xmlns="" xmlns:a16="http://schemas.microsoft.com/office/drawing/2014/main" id="{A41E3743-C831-4265-A8DD-1C6A84065AA2}"/>
                </a:ext>
              </a:extLst>
            </p:cNvPr>
            <p:cNvSpPr/>
            <p:nvPr/>
          </p:nvSpPr>
          <p:spPr>
            <a:xfrm>
              <a:off x="3669151" y="3905843"/>
              <a:ext cx="1254808" cy="578998"/>
            </a:xfrm>
            <a:custGeom>
              <a:avLst/>
              <a:gdLst/>
              <a:ahLst/>
              <a:cxnLst/>
              <a:rect l="l" t="t" r="r" b="b"/>
              <a:pathLst>
                <a:path w="49176" h="22691" extrusionOk="0">
                  <a:moveTo>
                    <a:pt x="19397" y="5225"/>
                  </a:moveTo>
                  <a:cubicBezTo>
                    <a:pt x="22737" y="5225"/>
                    <a:pt x="25997" y="5992"/>
                    <a:pt x="28418" y="7408"/>
                  </a:cubicBezTo>
                  <a:cubicBezTo>
                    <a:pt x="29213" y="7826"/>
                    <a:pt x="29924" y="8371"/>
                    <a:pt x="30552" y="9040"/>
                  </a:cubicBezTo>
                  <a:cubicBezTo>
                    <a:pt x="33984" y="12598"/>
                    <a:pt x="31766" y="17076"/>
                    <a:pt x="25656" y="19043"/>
                  </a:cubicBezTo>
                  <a:cubicBezTo>
                    <a:pt x="23700" y="19673"/>
                    <a:pt x="21575" y="19973"/>
                    <a:pt x="19480" y="19973"/>
                  </a:cubicBezTo>
                  <a:cubicBezTo>
                    <a:pt x="16150" y="19973"/>
                    <a:pt x="12894" y="19216"/>
                    <a:pt x="10505" y="17829"/>
                  </a:cubicBezTo>
                  <a:cubicBezTo>
                    <a:pt x="9710" y="17369"/>
                    <a:pt x="8957" y="16825"/>
                    <a:pt x="8329" y="16155"/>
                  </a:cubicBezTo>
                  <a:cubicBezTo>
                    <a:pt x="4939" y="12639"/>
                    <a:pt x="7115" y="8161"/>
                    <a:pt x="13226" y="6152"/>
                  </a:cubicBezTo>
                  <a:cubicBezTo>
                    <a:pt x="15190" y="5525"/>
                    <a:pt x="17309" y="5225"/>
                    <a:pt x="19397" y="5225"/>
                  </a:cubicBezTo>
                  <a:close/>
                  <a:moveTo>
                    <a:pt x="40931" y="0"/>
                  </a:moveTo>
                  <a:lnTo>
                    <a:pt x="37332" y="1172"/>
                  </a:lnTo>
                  <a:cubicBezTo>
                    <a:pt x="33559" y="2314"/>
                    <a:pt x="29641" y="2903"/>
                    <a:pt x="25725" y="2903"/>
                  </a:cubicBezTo>
                  <a:cubicBezTo>
                    <a:pt x="24473" y="2903"/>
                    <a:pt x="23220" y="2842"/>
                    <a:pt x="21973" y="2721"/>
                  </a:cubicBezTo>
                  <a:cubicBezTo>
                    <a:pt x="21054" y="2629"/>
                    <a:pt x="20133" y="2583"/>
                    <a:pt x="19214" y="2583"/>
                  </a:cubicBezTo>
                  <a:cubicBezTo>
                    <a:pt x="15946" y="2583"/>
                    <a:pt x="12697" y="3158"/>
                    <a:pt x="9626" y="4269"/>
                  </a:cubicBezTo>
                  <a:cubicBezTo>
                    <a:pt x="2554" y="6989"/>
                    <a:pt x="1" y="12472"/>
                    <a:pt x="3642" y="16950"/>
                  </a:cubicBezTo>
                  <a:cubicBezTo>
                    <a:pt x="3809" y="17117"/>
                    <a:pt x="3977" y="17327"/>
                    <a:pt x="4186" y="17536"/>
                  </a:cubicBezTo>
                  <a:cubicBezTo>
                    <a:pt x="5023" y="18415"/>
                    <a:pt x="6027" y="19168"/>
                    <a:pt x="7074" y="19754"/>
                  </a:cubicBezTo>
                  <a:cubicBezTo>
                    <a:pt x="10365" y="21657"/>
                    <a:pt x="14825" y="22691"/>
                    <a:pt x="19387" y="22691"/>
                  </a:cubicBezTo>
                  <a:cubicBezTo>
                    <a:pt x="22250" y="22691"/>
                    <a:pt x="25153" y="22284"/>
                    <a:pt x="27832" y="21428"/>
                  </a:cubicBezTo>
                  <a:cubicBezTo>
                    <a:pt x="31222" y="20340"/>
                    <a:pt x="33817" y="18666"/>
                    <a:pt x="35323" y="16573"/>
                  </a:cubicBezTo>
                  <a:cubicBezTo>
                    <a:pt x="37416" y="13728"/>
                    <a:pt x="41308" y="11300"/>
                    <a:pt x="46246" y="9668"/>
                  </a:cubicBezTo>
                  <a:lnTo>
                    <a:pt x="49176" y="8747"/>
                  </a:lnTo>
                  <a:cubicBezTo>
                    <a:pt x="45912" y="6362"/>
                    <a:pt x="43149" y="3390"/>
                    <a:pt x="40931" y="0"/>
                  </a:cubicBezTo>
                  <a:close/>
                </a:path>
              </a:pathLst>
            </a:custGeom>
            <a:solidFill>
              <a:srgbClr val="3040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624;p22">
              <a:extLst>
                <a:ext uri="{FF2B5EF4-FFF2-40B4-BE49-F238E27FC236}">
                  <a16:creationId xmlns="" xmlns:a16="http://schemas.microsoft.com/office/drawing/2014/main" id="{B883B8D9-160D-445B-8FA1-EE4701DD7F23}"/>
                </a:ext>
              </a:extLst>
            </p:cNvPr>
            <p:cNvSpPr/>
            <p:nvPr/>
          </p:nvSpPr>
          <p:spPr>
            <a:xfrm>
              <a:off x="6597404" y="2994914"/>
              <a:ext cx="110003" cy="234957"/>
            </a:xfrm>
            <a:custGeom>
              <a:avLst/>
              <a:gdLst/>
              <a:ahLst/>
              <a:cxnLst/>
              <a:rect l="l" t="t" r="r" b="b"/>
              <a:pathLst>
                <a:path w="4311" h="9208" extrusionOk="0">
                  <a:moveTo>
                    <a:pt x="4311" y="0"/>
                  </a:moveTo>
                  <a:lnTo>
                    <a:pt x="0" y="4269"/>
                  </a:lnTo>
                  <a:lnTo>
                    <a:pt x="0" y="9207"/>
                  </a:lnTo>
                  <a:lnTo>
                    <a:pt x="4311" y="4938"/>
                  </a:lnTo>
                  <a:lnTo>
                    <a:pt x="4311" y="0"/>
                  </a:lnTo>
                  <a:close/>
                </a:path>
              </a:pathLst>
            </a:custGeom>
            <a:solidFill>
              <a:srgbClr val="B0A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625;p22">
              <a:extLst>
                <a:ext uri="{FF2B5EF4-FFF2-40B4-BE49-F238E27FC236}">
                  <a16:creationId xmlns="" xmlns:a16="http://schemas.microsoft.com/office/drawing/2014/main" id="{11EC6D41-5BE7-4361-AE09-CFF63B3C7B3C}"/>
                </a:ext>
              </a:extLst>
            </p:cNvPr>
            <p:cNvSpPr/>
            <p:nvPr/>
          </p:nvSpPr>
          <p:spPr>
            <a:xfrm>
              <a:off x="6597405" y="3103821"/>
              <a:ext cx="514748" cy="639703"/>
            </a:xfrm>
            <a:custGeom>
              <a:avLst/>
              <a:gdLst/>
              <a:ahLst/>
              <a:cxnLst/>
              <a:rect l="l" t="t" r="r" b="b"/>
              <a:pathLst>
                <a:path w="20173" h="25070" extrusionOk="0">
                  <a:moveTo>
                    <a:pt x="0" y="1"/>
                  </a:moveTo>
                  <a:lnTo>
                    <a:pt x="0" y="4939"/>
                  </a:lnTo>
                  <a:cubicBezTo>
                    <a:pt x="2888" y="5902"/>
                    <a:pt x="5650" y="7116"/>
                    <a:pt x="8287" y="8622"/>
                  </a:cubicBezTo>
                  <a:cubicBezTo>
                    <a:pt x="15611" y="12849"/>
                    <a:pt x="20131" y="18667"/>
                    <a:pt x="20172" y="25070"/>
                  </a:cubicBezTo>
                  <a:lnTo>
                    <a:pt x="20172" y="20131"/>
                  </a:lnTo>
                  <a:cubicBezTo>
                    <a:pt x="20131" y="13728"/>
                    <a:pt x="15611" y="7911"/>
                    <a:pt x="8287" y="3684"/>
                  </a:cubicBezTo>
                  <a:cubicBezTo>
                    <a:pt x="5650" y="2177"/>
                    <a:pt x="2888" y="963"/>
                    <a:pt x="0" y="1"/>
                  </a:cubicBezTo>
                  <a:close/>
                </a:path>
              </a:pathLst>
            </a:custGeom>
            <a:solidFill>
              <a:srgbClr val="E5581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627;p22">
              <a:extLst>
                <a:ext uri="{FF2B5EF4-FFF2-40B4-BE49-F238E27FC236}">
                  <a16:creationId xmlns="" xmlns:a16="http://schemas.microsoft.com/office/drawing/2014/main" id="{5845D065-0818-4D70-9712-17C0FB7552F0}"/>
                </a:ext>
              </a:extLst>
            </p:cNvPr>
            <p:cNvSpPr/>
            <p:nvPr/>
          </p:nvSpPr>
          <p:spPr>
            <a:xfrm>
              <a:off x="7454377" y="3000247"/>
              <a:ext cx="1013470" cy="454936"/>
            </a:xfrm>
            <a:custGeom>
              <a:avLst/>
              <a:gdLst/>
              <a:ahLst/>
              <a:cxnLst/>
              <a:rect l="l" t="t" r="r" b="b"/>
              <a:pathLst>
                <a:path w="39718" h="17829" extrusionOk="0">
                  <a:moveTo>
                    <a:pt x="39718" y="0"/>
                  </a:moveTo>
                  <a:cubicBezTo>
                    <a:pt x="39718" y="3307"/>
                    <a:pt x="36956" y="6487"/>
                    <a:pt x="32059" y="8371"/>
                  </a:cubicBezTo>
                  <a:cubicBezTo>
                    <a:pt x="28934" y="9501"/>
                    <a:pt x="25623" y="10077"/>
                    <a:pt x="22317" y="10077"/>
                  </a:cubicBezTo>
                  <a:cubicBezTo>
                    <a:pt x="21461" y="10077"/>
                    <a:pt x="20606" y="10038"/>
                    <a:pt x="19755" y="9961"/>
                  </a:cubicBezTo>
                  <a:cubicBezTo>
                    <a:pt x="18438" y="9823"/>
                    <a:pt x="17119" y="9755"/>
                    <a:pt x="15801" y="9755"/>
                  </a:cubicBezTo>
                  <a:cubicBezTo>
                    <a:pt x="11927" y="9755"/>
                    <a:pt x="8070" y="10343"/>
                    <a:pt x="4353" y="11468"/>
                  </a:cubicBezTo>
                  <a:lnTo>
                    <a:pt x="1" y="12890"/>
                  </a:lnTo>
                  <a:lnTo>
                    <a:pt x="1" y="17829"/>
                  </a:lnTo>
                  <a:lnTo>
                    <a:pt x="4353" y="16406"/>
                  </a:lnTo>
                  <a:cubicBezTo>
                    <a:pt x="8127" y="15265"/>
                    <a:pt x="12020" y="14676"/>
                    <a:pt x="15943" y="14676"/>
                  </a:cubicBezTo>
                  <a:cubicBezTo>
                    <a:pt x="17198" y="14676"/>
                    <a:pt x="18455" y="14736"/>
                    <a:pt x="19713" y="14858"/>
                  </a:cubicBezTo>
                  <a:cubicBezTo>
                    <a:pt x="20632" y="14949"/>
                    <a:pt x="21552" y="14995"/>
                    <a:pt x="22471" y="14995"/>
                  </a:cubicBezTo>
                  <a:cubicBezTo>
                    <a:pt x="25739" y="14995"/>
                    <a:pt x="28989" y="14420"/>
                    <a:pt x="32059" y="13309"/>
                  </a:cubicBezTo>
                  <a:cubicBezTo>
                    <a:pt x="36956" y="11384"/>
                    <a:pt x="39676" y="8203"/>
                    <a:pt x="39718" y="4939"/>
                  </a:cubicBezTo>
                  <a:lnTo>
                    <a:pt x="39718" y="0"/>
                  </a:lnTo>
                  <a:close/>
                </a:path>
              </a:pathLst>
            </a:custGeom>
            <a:solidFill>
              <a:srgbClr val="475DB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628;p22">
              <a:extLst>
                <a:ext uri="{FF2B5EF4-FFF2-40B4-BE49-F238E27FC236}">
                  <a16:creationId xmlns="" xmlns:a16="http://schemas.microsoft.com/office/drawing/2014/main" id="{4AB79BD4-EB17-4236-8582-BB19D36B4796}"/>
                </a:ext>
              </a:extLst>
            </p:cNvPr>
            <p:cNvSpPr/>
            <p:nvPr/>
          </p:nvSpPr>
          <p:spPr>
            <a:xfrm>
              <a:off x="7702698" y="2813182"/>
              <a:ext cx="649297" cy="315233"/>
            </a:xfrm>
            <a:custGeom>
              <a:avLst/>
              <a:gdLst/>
              <a:ahLst/>
              <a:cxnLst/>
              <a:rect l="l" t="t" r="r" b="b"/>
              <a:pathLst>
                <a:path w="25446" h="12354" extrusionOk="0">
                  <a:moveTo>
                    <a:pt x="12682" y="0"/>
                  </a:moveTo>
                  <a:cubicBezTo>
                    <a:pt x="10592" y="0"/>
                    <a:pt x="8477" y="300"/>
                    <a:pt x="6529" y="928"/>
                  </a:cubicBezTo>
                  <a:cubicBezTo>
                    <a:pt x="2386" y="2267"/>
                    <a:pt x="0" y="4778"/>
                    <a:pt x="0" y="7331"/>
                  </a:cubicBezTo>
                  <a:lnTo>
                    <a:pt x="0" y="12270"/>
                  </a:lnTo>
                  <a:cubicBezTo>
                    <a:pt x="42" y="9717"/>
                    <a:pt x="2344" y="7206"/>
                    <a:pt x="6529" y="5866"/>
                  </a:cubicBezTo>
                  <a:cubicBezTo>
                    <a:pt x="8477" y="5239"/>
                    <a:pt x="10592" y="4939"/>
                    <a:pt x="12682" y="4939"/>
                  </a:cubicBezTo>
                  <a:cubicBezTo>
                    <a:pt x="16024" y="4939"/>
                    <a:pt x="19300" y="5706"/>
                    <a:pt x="21721" y="7122"/>
                  </a:cubicBezTo>
                  <a:cubicBezTo>
                    <a:pt x="22474" y="7541"/>
                    <a:pt x="23228" y="8085"/>
                    <a:pt x="23855" y="8754"/>
                  </a:cubicBezTo>
                  <a:cubicBezTo>
                    <a:pt x="24818" y="9675"/>
                    <a:pt x="25404" y="10972"/>
                    <a:pt x="25446" y="12353"/>
                  </a:cubicBezTo>
                  <a:lnTo>
                    <a:pt x="25446" y="7415"/>
                  </a:lnTo>
                  <a:cubicBezTo>
                    <a:pt x="25404" y="6034"/>
                    <a:pt x="24818" y="4736"/>
                    <a:pt x="23855" y="3816"/>
                  </a:cubicBezTo>
                  <a:cubicBezTo>
                    <a:pt x="23228" y="3146"/>
                    <a:pt x="22474" y="2602"/>
                    <a:pt x="21721" y="2184"/>
                  </a:cubicBezTo>
                  <a:cubicBezTo>
                    <a:pt x="19300" y="767"/>
                    <a:pt x="16024" y="0"/>
                    <a:pt x="12682" y="0"/>
                  </a:cubicBezTo>
                  <a:close/>
                </a:path>
              </a:pathLst>
            </a:custGeom>
            <a:solidFill>
              <a:srgbClr val="7888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629;p22">
              <a:extLst>
                <a:ext uri="{FF2B5EF4-FFF2-40B4-BE49-F238E27FC236}">
                  <a16:creationId xmlns="" xmlns:a16="http://schemas.microsoft.com/office/drawing/2014/main" id="{41453782-D285-4BF3-B474-1039CB346F34}"/>
                </a:ext>
              </a:extLst>
            </p:cNvPr>
            <p:cNvSpPr/>
            <p:nvPr/>
          </p:nvSpPr>
          <p:spPr>
            <a:xfrm>
              <a:off x="7249900" y="2743750"/>
              <a:ext cx="1274021" cy="585429"/>
            </a:xfrm>
            <a:custGeom>
              <a:avLst/>
              <a:gdLst/>
              <a:ahLst/>
              <a:cxnLst/>
              <a:rect l="l" t="t" r="r" b="b"/>
              <a:pathLst>
                <a:path w="49929" h="22943" extrusionOk="0">
                  <a:moveTo>
                    <a:pt x="30445" y="2721"/>
                  </a:moveTo>
                  <a:cubicBezTo>
                    <a:pt x="33785" y="2721"/>
                    <a:pt x="37045" y="3488"/>
                    <a:pt x="39466" y="4905"/>
                  </a:cubicBezTo>
                  <a:cubicBezTo>
                    <a:pt x="40261" y="5323"/>
                    <a:pt x="40973" y="5867"/>
                    <a:pt x="41600" y="6537"/>
                  </a:cubicBezTo>
                  <a:cubicBezTo>
                    <a:pt x="45032" y="10094"/>
                    <a:pt x="42856" y="14572"/>
                    <a:pt x="36704" y="16539"/>
                  </a:cubicBezTo>
                  <a:cubicBezTo>
                    <a:pt x="34748" y="17170"/>
                    <a:pt x="32624" y="17469"/>
                    <a:pt x="30528" y="17469"/>
                  </a:cubicBezTo>
                  <a:cubicBezTo>
                    <a:pt x="27199" y="17469"/>
                    <a:pt x="23943" y="16713"/>
                    <a:pt x="21554" y="15326"/>
                  </a:cubicBezTo>
                  <a:cubicBezTo>
                    <a:pt x="20759" y="14865"/>
                    <a:pt x="20005" y="14321"/>
                    <a:pt x="19377" y="13651"/>
                  </a:cubicBezTo>
                  <a:cubicBezTo>
                    <a:pt x="15987" y="10094"/>
                    <a:pt x="18164" y="5616"/>
                    <a:pt x="24274" y="3649"/>
                  </a:cubicBezTo>
                  <a:cubicBezTo>
                    <a:pt x="26238" y="3021"/>
                    <a:pt x="28357" y="2721"/>
                    <a:pt x="30445" y="2721"/>
                  </a:cubicBezTo>
                  <a:close/>
                  <a:moveTo>
                    <a:pt x="30531" y="1"/>
                  </a:moveTo>
                  <a:cubicBezTo>
                    <a:pt x="27673" y="1"/>
                    <a:pt x="24777" y="408"/>
                    <a:pt x="22098" y="1263"/>
                  </a:cubicBezTo>
                  <a:cubicBezTo>
                    <a:pt x="18708" y="2352"/>
                    <a:pt x="16113" y="4026"/>
                    <a:pt x="14606" y="6118"/>
                  </a:cubicBezTo>
                  <a:cubicBezTo>
                    <a:pt x="12514" y="8964"/>
                    <a:pt x="8622" y="11433"/>
                    <a:pt x="3683" y="13024"/>
                  </a:cubicBezTo>
                  <a:lnTo>
                    <a:pt x="0" y="14237"/>
                  </a:lnTo>
                  <a:cubicBezTo>
                    <a:pt x="3223" y="16623"/>
                    <a:pt x="6027" y="19553"/>
                    <a:pt x="8245" y="22942"/>
                  </a:cubicBezTo>
                  <a:lnTo>
                    <a:pt x="12597" y="21520"/>
                  </a:lnTo>
                  <a:cubicBezTo>
                    <a:pt x="16333" y="20390"/>
                    <a:pt x="20209" y="19825"/>
                    <a:pt x="24103" y="19825"/>
                  </a:cubicBezTo>
                  <a:cubicBezTo>
                    <a:pt x="25401" y="19825"/>
                    <a:pt x="26701" y="19887"/>
                    <a:pt x="27999" y="20013"/>
                  </a:cubicBezTo>
                  <a:cubicBezTo>
                    <a:pt x="28878" y="20093"/>
                    <a:pt x="29760" y="20133"/>
                    <a:pt x="30643" y="20133"/>
                  </a:cubicBezTo>
                  <a:cubicBezTo>
                    <a:pt x="33922" y="20133"/>
                    <a:pt x="37204" y="19577"/>
                    <a:pt x="40303" y="18423"/>
                  </a:cubicBezTo>
                  <a:cubicBezTo>
                    <a:pt x="47418" y="15702"/>
                    <a:pt x="49929" y="10262"/>
                    <a:pt x="46288" y="5783"/>
                  </a:cubicBezTo>
                  <a:cubicBezTo>
                    <a:pt x="46120" y="5574"/>
                    <a:pt x="45953" y="5365"/>
                    <a:pt x="45744" y="5197"/>
                  </a:cubicBezTo>
                  <a:cubicBezTo>
                    <a:pt x="44907" y="4319"/>
                    <a:pt x="43902" y="3565"/>
                    <a:pt x="42856" y="2938"/>
                  </a:cubicBezTo>
                  <a:cubicBezTo>
                    <a:pt x="39539" y="1035"/>
                    <a:pt x="35085" y="1"/>
                    <a:pt x="30531" y="1"/>
                  </a:cubicBezTo>
                  <a:close/>
                </a:path>
              </a:pathLst>
            </a:custGeom>
            <a:solidFill>
              <a:srgbClr val="3040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631;p22">
              <a:extLst>
                <a:ext uri="{FF2B5EF4-FFF2-40B4-BE49-F238E27FC236}">
                  <a16:creationId xmlns="" xmlns:a16="http://schemas.microsoft.com/office/drawing/2014/main" id="{94E242F4-3F85-4977-A697-7236A9E76DE2}"/>
                </a:ext>
              </a:extLst>
            </p:cNvPr>
            <p:cNvSpPr/>
            <p:nvPr/>
          </p:nvSpPr>
          <p:spPr>
            <a:xfrm>
              <a:off x="6597404" y="2885982"/>
              <a:ext cx="951516" cy="731537"/>
            </a:xfrm>
            <a:custGeom>
              <a:avLst/>
              <a:gdLst/>
              <a:ahLst/>
              <a:cxnLst/>
              <a:rect l="l" t="t" r="r" b="b"/>
              <a:pathLst>
                <a:path w="37290" h="28669" extrusionOk="0">
                  <a:moveTo>
                    <a:pt x="8580" y="0"/>
                  </a:moveTo>
                  <a:lnTo>
                    <a:pt x="4311" y="4269"/>
                  </a:lnTo>
                  <a:lnTo>
                    <a:pt x="0" y="8538"/>
                  </a:lnTo>
                  <a:cubicBezTo>
                    <a:pt x="2888" y="9500"/>
                    <a:pt x="5650" y="10714"/>
                    <a:pt x="8287" y="12221"/>
                  </a:cubicBezTo>
                  <a:cubicBezTo>
                    <a:pt x="15611" y="16406"/>
                    <a:pt x="20131" y="22265"/>
                    <a:pt x="20172" y="28668"/>
                  </a:cubicBezTo>
                  <a:lnTo>
                    <a:pt x="37290" y="28668"/>
                  </a:lnTo>
                  <a:cubicBezTo>
                    <a:pt x="37206" y="24651"/>
                    <a:pt x="35992" y="20717"/>
                    <a:pt x="33816" y="17368"/>
                  </a:cubicBezTo>
                  <a:cubicBezTo>
                    <a:pt x="31598" y="13979"/>
                    <a:pt x="28794" y="11049"/>
                    <a:pt x="25571" y="8663"/>
                  </a:cubicBezTo>
                  <a:cubicBezTo>
                    <a:pt x="23897" y="7408"/>
                    <a:pt x="22181" y="6236"/>
                    <a:pt x="20382" y="5232"/>
                  </a:cubicBezTo>
                  <a:cubicBezTo>
                    <a:pt x="16615" y="3097"/>
                    <a:pt x="12681" y="1339"/>
                    <a:pt x="8580" y="0"/>
                  </a:cubicBezTo>
                  <a:close/>
                </a:path>
              </a:pathLst>
            </a:custGeom>
            <a:solidFill>
              <a:srgbClr val="304086"/>
            </a:solidFill>
            <a:ln w="9525" cap="flat" cmpd="sng">
              <a:solidFill>
                <a:srgbClr val="3040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632;p22">
              <a:extLst>
                <a:ext uri="{FF2B5EF4-FFF2-40B4-BE49-F238E27FC236}">
                  <a16:creationId xmlns="" xmlns:a16="http://schemas.microsoft.com/office/drawing/2014/main" id="{36186013-4028-4327-8710-158CDA345F4D}"/>
                </a:ext>
              </a:extLst>
            </p:cNvPr>
            <p:cNvSpPr/>
            <p:nvPr/>
          </p:nvSpPr>
          <p:spPr>
            <a:xfrm>
              <a:off x="6597404" y="3103821"/>
              <a:ext cx="514748" cy="639702"/>
            </a:xfrm>
            <a:custGeom>
              <a:avLst/>
              <a:gdLst/>
              <a:ahLst/>
              <a:cxnLst/>
              <a:rect l="l" t="t" r="r" b="b"/>
              <a:pathLst>
                <a:path w="20173" h="25070" extrusionOk="0">
                  <a:moveTo>
                    <a:pt x="0" y="1"/>
                  </a:moveTo>
                  <a:lnTo>
                    <a:pt x="0" y="4939"/>
                  </a:lnTo>
                  <a:cubicBezTo>
                    <a:pt x="2888" y="5902"/>
                    <a:pt x="5650" y="7116"/>
                    <a:pt x="8287" y="8622"/>
                  </a:cubicBezTo>
                  <a:cubicBezTo>
                    <a:pt x="15611" y="12849"/>
                    <a:pt x="20131" y="18667"/>
                    <a:pt x="20172" y="25070"/>
                  </a:cubicBezTo>
                  <a:lnTo>
                    <a:pt x="20172" y="20131"/>
                  </a:lnTo>
                  <a:cubicBezTo>
                    <a:pt x="20131" y="13728"/>
                    <a:pt x="15611" y="7911"/>
                    <a:pt x="8287" y="3684"/>
                  </a:cubicBezTo>
                  <a:cubicBezTo>
                    <a:pt x="5650" y="2177"/>
                    <a:pt x="2888" y="963"/>
                    <a:pt x="0" y="1"/>
                  </a:cubicBezTo>
                  <a:close/>
                </a:path>
              </a:pathLst>
            </a:custGeom>
            <a:solidFill>
              <a:srgbClr val="7888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633;p22">
              <a:extLst>
                <a:ext uri="{FF2B5EF4-FFF2-40B4-BE49-F238E27FC236}">
                  <a16:creationId xmlns="" xmlns:a16="http://schemas.microsoft.com/office/drawing/2014/main" id="{D97CB6D5-A661-49B9-AC5D-9BC200FB072D}"/>
                </a:ext>
              </a:extLst>
            </p:cNvPr>
            <p:cNvSpPr/>
            <p:nvPr/>
          </p:nvSpPr>
          <p:spPr>
            <a:xfrm>
              <a:off x="6824863" y="3621763"/>
              <a:ext cx="724061" cy="855421"/>
            </a:xfrm>
            <a:custGeom>
              <a:avLst/>
              <a:gdLst/>
              <a:ahLst/>
              <a:cxnLst/>
              <a:rect l="l" t="t" r="r" b="b"/>
              <a:pathLst>
                <a:path w="28376" h="33524" extrusionOk="0">
                  <a:moveTo>
                    <a:pt x="28376" y="1"/>
                  </a:moveTo>
                  <a:cubicBezTo>
                    <a:pt x="28334" y="3977"/>
                    <a:pt x="27162" y="7869"/>
                    <a:pt x="24986" y="11217"/>
                  </a:cubicBezTo>
                  <a:cubicBezTo>
                    <a:pt x="22809" y="14565"/>
                    <a:pt x="20047" y="17537"/>
                    <a:pt x="16825" y="19922"/>
                  </a:cubicBezTo>
                  <a:cubicBezTo>
                    <a:pt x="12263" y="23396"/>
                    <a:pt x="6571" y="26367"/>
                    <a:pt x="0" y="28585"/>
                  </a:cubicBezTo>
                  <a:lnTo>
                    <a:pt x="0" y="33524"/>
                  </a:lnTo>
                  <a:cubicBezTo>
                    <a:pt x="6571" y="31306"/>
                    <a:pt x="12263" y="28334"/>
                    <a:pt x="16825" y="24861"/>
                  </a:cubicBezTo>
                  <a:cubicBezTo>
                    <a:pt x="20047" y="22475"/>
                    <a:pt x="22809" y="19504"/>
                    <a:pt x="24986" y="16155"/>
                  </a:cubicBezTo>
                  <a:cubicBezTo>
                    <a:pt x="27162" y="12807"/>
                    <a:pt x="28334" y="8915"/>
                    <a:pt x="28376" y="4939"/>
                  </a:cubicBezTo>
                  <a:lnTo>
                    <a:pt x="28376" y="1"/>
                  </a:lnTo>
                  <a:close/>
                </a:path>
              </a:pathLst>
            </a:custGeom>
            <a:solidFill>
              <a:srgbClr val="6B4E8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635;p22">
              <a:extLst>
                <a:ext uri="{FF2B5EF4-FFF2-40B4-BE49-F238E27FC236}">
                  <a16:creationId xmlns="" xmlns:a16="http://schemas.microsoft.com/office/drawing/2014/main" id="{56A6536A-FD36-4B93-B538-3EF3E865FACA}"/>
                </a:ext>
              </a:extLst>
            </p:cNvPr>
            <p:cNvSpPr/>
            <p:nvPr/>
          </p:nvSpPr>
          <p:spPr>
            <a:xfrm>
              <a:off x="7706961" y="4045805"/>
              <a:ext cx="649323" cy="314977"/>
            </a:xfrm>
            <a:custGeom>
              <a:avLst/>
              <a:gdLst/>
              <a:ahLst/>
              <a:cxnLst/>
              <a:rect l="l" t="t" r="r" b="b"/>
              <a:pathLst>
                <a:path w="25447" h="12344" extrusionOk="0">
                  <a:moveTo>
                    <a:pt x="12700" y="0"/>
                  </a:moveTo>
                  <a:cubicBezTo>
                    <a:pt x="8218" y="0"/>
                    <a:pt x="3879" y="1376"/>
                    <a:pt x="1591" y="3806"/>
                  </a:cubicBezTo>
                  <a:cubicBezTo>
                    <a:pt x="587" y="4727"/>
                    <a:pt x="42" y="5983"/>
                    <a:pt x="1" y="7322"/>
                  </a:cubicBezTo>
                  <a:lnTo>
                    <a:pt x="1" y="12260"/>
                  </a:lnTo>
                  <a:cubicBezTo>
                    <a:pt x="42" y="10921"/>
                    <a:pt x="587" y="9665"/>
                    <a:pt x="1591" y="8745"/>
                  </a:cubicBezTo>
                  <a:cubicBezTo>
                    <a:pt x="3879" y="6314"/>
                    <a:pt x="8218" y="4938"/>
                    <a:pt x="12700" y="4938"/>
                  </a:cubicBezTo>
                  <a:cubicBezTo>
                    <a:pt x="14777" y="4938"/>
                    <a:pt x="16885" y="5234"/>
                    <a:pt x="18834" y="5857"/>
                  </a:cubicBezTo>
                  <a:cubicBezTo>
                    <a:pt x="19838" y="6192"/>
                    <a:pt x="20759" y="6610"/>
                    <a:pt x="21680" y="7113"/>
                  </a:cubicBezTo>
                  <a:cubicBezTo>
                    <a:pt x="24107" y="8494"/>
                    <a:pt x="25446" y="10377"/>
                    <a:pt x="25446" y="12344"/>
                  </a:cubicBezTo>
                  <a:lnTo>
                    <a:pt x="25446" y="7405"/>
                  </a:lnTo>
                  <a:cubicBezTo>
                    <a:pt x="25446" y="5480"/>
                    <a:pt x="24107" y="3555"/>
                    <a:pt x="21680" y="2174"/>
                  </a:cubicBezTo>
                  <a:cubicBezTo>
                    <a:pt x="20759" y="1672"/>
                    <a:pt x="19838" y="1253"/>
                    <a:pt x="18834" y="919"/>
                  </a:cubicBezTo>
                  <a:cubicBezTo>
                    <a:pt x="16885" y="296"/>
                    <a:pt x="14777" y="0"/>
                    <a:pt x="12700" y="0"/>
                  </a:cubicBezTo>
                  <a:close/>
                </a:path>
              </a:pathLst>
            </a:custGeom>
            <a:solidFill>
              <a:srgbClr val="7888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636;p22">
              <a:extLst>
                <a:ext uri="{FF2B5EF4-FFF2-40B4-BE49-F238E27FC236}">
                  <a16:creationId xmlns="" xmlns:a16="http://schemas.microsoft.com/office/drawing/2014/main" id="{A542AC1B-EE4C-4FF9-81E0-B3108EFCF64B}"/>
                </a:ext>
              </a:extLst>
            </p:cNvPr>
            <p:cNvSpPr/>
            <p:nvPr/>
          </p:nvSpPr>
          <p:spPr>
            <a:xfrm>
              <a:off x="7255218" y="4137860"/>
              <a:ext cx="1221712" cy="482307"/>
            </a:xfrm>
            <a:custGeom>
              <a:avLst/>
              <a:gdLst/>
              <a:ahLst/>
              <a:cxnLst/>
              <a:rect l="l" t="t" r="r" b="b"/>
              <a:pathLst>
                <a:path w="47879" h="19124" extrusionOk="0">
                  <a:moveTo>
                    <a:pt x="0" y="0"/>
                  </a:moveTo>
                  <a:lnTo>
                    <a:pt x="0" y="4939"/>
                  </a:lnTo>
                  <a:lnTo>
                    <a:pt x="3600" y="6111"/>
                  </a:lnTo>
                  <a:cubicBezTo>
                    <a:pt x="5609" y="6738"/>
                    <a:pt x="7576" y="7575"/>
                    <a:pt x="9417" y="8622"/>
                  </a:cubicBezTo>
                  <a:cubicBezTo>
                    <a:pt x="11426" y="9710"/>
                    <a:pt x="13184" y="11216"/>
                    <a:pt x="14607" y="13016"/>
                  </a:cubicBezTo>
                  <a:cubicBezTo>
                    <a:pt x="15569" y="14313"/>
                    <a:pt x="16825" y="15402"/>
                    <a:pt x="18248" y="16197"/>
                  </a:cubicBezTo>
                  <a:cubicBezTo>
                    <a:pt x="19503" y="16866"/>
                    <a:pt x="20801" y="17452"/>
                    <a:pt x="22140" y="17871"/>
                  </a:cubicBezTo>
                  <a:cubicBezTo>
                    <a:pt x="24794" y="18720"/>
                    <a:pt x="27675" y="19123"/>
                    <a:pt x="30519" y="19123"/>
                  </a:cubicBezTo>
                  <a:cubicBezTo>
                    <a:pt x="36645" y="19123"/>
                    <a:pt x="42600" y="17252"/>
                    <a:pt x="45744" y="13937"/>
                  </a:cubicBezTo>
                  <a:cubicBezTo>
                    <a:pt x="45911" y="13769"/>
                    <a:pt x="46079" y="13560"/>
                    <a:pt x="46246" y="13351"/>
                  </a:cubicBezTo>
                  <a:cubicBezTo>
                    <a:pt x="47293" y="12179"/>
                    <a:pt x="47837" y="10714"/>
                    <a:pt x="47878" y="9166"/>
                  </a:cubicBezTo>
                  <a:lnTo>
                    <a:pt x="47878" y="4227"/>
                  </a:lnTo>
                  <a:cubicBezTo>
                    <a:pt x="47837" y="5776"/>
                    <a:pt x="47293" y="7240"/>
                    <a:pt x="46246" y="8412"/>
                  </a:cubicBezTo>
                  <a:cubicBezTo>
                    <a:pt x="46121" y="8622"/>
                    <a:pt x="45911" y="8831"/>
                    <a:pt x="45744" y="8998"/>
                  </a:cubicBezTo>
                  <a:cubicBezTo>
                    <a:pt x="42600" y="12314"/>
                    <a:pt x="36665" y="14185"/>
                    <a:pt x="30538" y="14185"/>
                  </a:cubicBezTo>
                  <a:cubicBezTo>
                    <a:pt x="27693" y="14185"/>
                    <a:pt x="24807" y="13782"/>
                    <a:pt x="22140" y="12932"/>
                  </a:cubicBezTo>
                  <a:cubicBezTo>
                    <a:pt x="20801" y="12514"/>
                    <a:pt x="19503" y="11928"/>
                    <a:pt x="18248" y="11258"/>
                  </a:cubicBezTo>
                  <a:cubicBezTo>
                    <a:pt x="16825" y="10463"/>
                    <a:pt x="15569" y="9375"/>
                    <a:pt x="14607" y="8078"/>
                  </a:cubicBezTo>
                  <a:cubicBezTo>
                    <a:pt x="13184" y="6278"/>
                    <a:pt x="11426" y="4771"/>
                    <a:pt x="9417" y="3683"/>
                  </a:cubicBezTo>
                  <a:cubicBezTo>
                    <a:pt x="7576" y="2637"/>
                    <a:pt x="5609" y="1800"/>
                    <a:pt x="3600" y="11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75DB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637;p22">
              <a:extLst>
                <a:ext uri="{FF2B5EF4-FFF2-40B4-BE49-F238E27FC236}">
                  <a16:creationId xmlns="" xmlns:a16="http://schemas.microsoft.com/office/drawing/2014/main" id="{980CF8BF-B384-4B40-8A25-137E5642D308}"/>
                </a:ext>
              </a:extLst>
            </p:cNvPr>
            <p:cNvSpPr/>
            <p:nvPr/>
          </p:nvSpPr>
          <p:spPr>
            <a:xfrm>
              <a:off x="6824863" y="3622835"/>
              <a:ext cx="724061" cy="854349"/>
            </a:xfrm>
            <a:custGeom>
              <a:avLst/>
              <a:gdLst/>
              <a:ahLst/>
              <a:cxnLst/>
              <a:rect l="l" t="t" r="r" b="b"/>
              <a:pathLst>
                <a:path w="28376" h="33482" extrusionOk="0">
                  <a:moveTo>
                    <a:pt x="28376" y="1"/>
                  </a:moveTo>
                  <a:cubicBezTo>
                    <a:pt x="28292" y="3935"/>
                    <a:pt x="27120" y="7827"/>
                    <a:pt x="24986" y="11175"/>
                  </a:cubicBezTo>
                  <a:cubicBezTo>
                    <a:pt x="22809" y="14523"/>
                    <a:pt x="20047" y="17495"/>
                    <a:pt x="16825" y="19880"/>
                  </a:cubicBezTo>
                  <a:cubicBezTo>
                    <a:pt x="12263" y="23354"/>
                    <a:pt x="6571" y="26325"/>
                    <a:pt x="0" y="28543"/>
                  </a:cubicBezTo>
                  <a:lnTo>
                    <a:pt x="0" y="33482"/>
                  </a:lnTo>
                  <a:cubicBezTo>
                    <a:pt x="6571" y="31264"/>
                    <a:pt x="12263" y="28292"/>
                    <a:pt x="16825" y="24819"/>
                  </a:cubicBezTo>
                  <a:cubicBezTo>
                    <a:pt x="20047" y="22433"/>
                    <a:pt x="22809" y="19462"/>
                    <a:pt x="24986" y="16113"/>
                  </a:cubicBezTo>
                  <a:cubicBezTo>
                    <a:pt x="27162" y="12765"/>
                    <a:pt x="28334" y="8873"/>
                    <a:pt x="28376" y="4897"/>
                  </a:cubicBezTo>
                  <a:lnTo>
                    <a:pt x="28376" y="1"/>
                  </a:lnTo>
                  <a:close/>
                </a:path>
              </a:pathLst>
            </a:custGeom>
            <a:solidFill>
              <a:srgbClr val="7888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638;p22">
              <a:extLst>
                <a:ext uri="{FF2B5EF4-FFF2-40B4-BE49-F238E27FC236}">
                  <a16:creationId xmlns="" xmlns:a16="http://schemas.microsoft.com/office/drawing/2014/main" id="{DEEA70C7-B3C8-4020-93B0-EA64F608A439}"/>
                </a:ext>
              </a:extLst>
            </p:cNvPr>
            <p:cNvSpPr/>
            <p:nvPr/>
          </p:nvSpPr>
          <p:spPr>
            <a:xfrm>
              <a:off x="6603810" y="3617502"/>
              <a:ext cx="945112" cy="732609"/>
            </a:xfrm>
            <a:custGeom>
              <a:avLst/>
              <a:gdLst/>
              <a:ahLst/>
              <a:cxnLst/>
              <a:rect l="l" t="t" r="r" b="b"/>
              <a:pathLst>
                <a:path w="37039" h="28711" extrusionOk="0">
                  <a:moveTo>
                    <a:pt x="19921" y="0"/>
                  </a:moveTo>
                  <a:cubicBezTo>
                    <a:pt x="19963" y="8622"/>
                    <a:pt x="11928" y="16113"/>
                    <a:pt x="0" y="20131"/>
                  </a:cubicBezTo>
                  <a:lnTo>
                    <a:pt x="4353" y="24442"/>
                  </a:lnTo>
                  <a:lnTo>
                    <a:pt x="8663" y="28710"/>
                  </a:lnTo>
                  <a:cubicBezTo>
                    <a:pt x="15234" y="26492"/>
                    <a:pt x="20968" y="23563"/>
                    <a:pt x="25529" y="20047"/>
                  </a:cubicBezTo>
                  <a:cubicBezTo>
                    <a:pt x="28710" y="17662"/>
                    <a:pt x="31472" y="14690"/>
                    <a:pt x="33649" y="11342"/>
                  </a:cubicBezTo>
                  <a:cubicBezTo>
                    <a:pt x="35867" y="7952"/>
                    <a:pt x="36997" y="4018"/>
                    <a:pt x="37039" y="0"/>
                  </a:cubicBezTo>
                  <a:close/>
                </a:path>
              </a:pathLst>
            </a:custGeom>
            <a:solidFill>
              <a:srgbClr val="304086"/>
            </a:solidFill>
            <a:ln w="9525" cap="flat" cmpd="sng">
              <a:solidFill>
                <a:srgbClr val="3040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639;p22">
              <a:extLst>
                <a:ext uri="{FF2B5EF4-FFF2-40B4-BE49-F238E27FC236}">
                  <a16:creationId xmlns="" xmlns:a16="http://schemas.microsoft.com/office/drawing/2014/main" id="{6624ADFA-E4FE-4271-8AA2-81C2A4027E00}"/>
                </a:ext>
              </a:extLst>
            </p:cNvPr>
            <p:cNvSpPr/>
            <p:nvPr/>
          </p:nvSpPr>
          <p:spPr>
            <a:xfrm>
              <a:off x="7255233" y="3906915"/>
              <a:ext cx="1261212" cy="584076"/>
            </a:xfrm>
            <a:custGeom>
              <a:avLst/>
              <a:gdLst/>
              <a:ahLst/>
              <a:cxnLst/>
              <a:rect l="l" t="t" r="r" b="b"/>
              <a:pathLst>
                <a:path w="49427" h="22890" extrusionOk="0">
                  <a:moveTo>
                    <a:pt x="30351" y="5433"/>
                  </a:moveTo>
                  <a:cubicBezTo>
                    <a:pt x="32443" y="5433"/>
                    <a:pt x="34569" y="5732"/>
                    <a:pt x="36537" y="6362"/>
                  </a:cubicBezTo>
                  <a:cubicBezTo>
                    <a:pt x="37541" y="6654"/>
                    <a:pt x="38504" y="7073"/>
                    <a:pt x="39383" y="7575"/>
                  </a:cubicBezTo>
                  <a:cubicBezTo>
                    <a:pt x="43317" y="9877"/>
                    <a:pt x="44363" y="13434"/>
                    <a:pt x="41559" y="16364"/>
                  </a:cubicBezTo>
                  <a:cubicBezTo>
                    <a:pt x="39243" y="18795"/>
                    <a:pt x="34914" y="20170"/>
                    <a:pt x="30441" y="20170"/>
                  </a:cubicBezTo>
                  <a:cubicBezTo>
                    <a:pt x="28368" y="20170"/>
                    <a:pt x="26265" y="19875"/>
                    <a:pt x="24316" y="19252"/>
                  </a:cubicBezTo>
                  <a:cubicBezTo>
                    <a:pt x="23312" y="18917"/>
                    <a:pt x="22349" y="18498"/>
                    <a:pt x="21470" y="17996"/>
                  </a:cubicBezTo>
                  <a:cubicBezTo>
                    <a:pt x="17536" y="15736"/>
                    <a:pt x="16490" y="12179"/>
                    <a:pt x="19294" y="9207"/>
                  </a:cubicBezTo>
                  <a:cubicBezTo>
                    <a:pt x="21600" y="6788"/>
                    <a:pt x="25900" y="5433"/>
                    <a:pt x="30351" y="5433"/>
                  </a:cubicBezTo>
                  <a:close/>
                  <a:moveTo>
                    <a:pt x="8162" y="0"/>
                  </a:moveTo>
                  <a:cubicBezTo>
                    <a:pt x="5985" y="3390"/>
                    <a:pt x="3223" y="6320"/>
                    <a:pt x="0" y="8705"/>
                  </a:cubicBezTo>
                  <a:lnTo>
                    <a:pt x="3600" y="9877"/>
                  </a:lnTo>
                  <a:cubicBezTo>
                    <a:pt x="5609" y="10505"/>
                    <a:pt x="7576" y="11342"/>
                    <a:pt x="9417" y="12388"/>
                  </a:cubicBezTo>
                  <a:cubicBezTo>
                    <a:pt x="11426" y="13476"/>
                    <a:pt x="13184" y="14983"/>
                    <a:pt x="14607" y="16783"/>
                  </a:cubicBezTo>
                  <a:cubicBezTo>
                    <a:pt x="15611" y="18080"/>
                    <a:pt x="16825" y="19168"/>
                    <a:pt x="18290" y="19963"/>
                  </a:cubicBezTo>
                  <a:cubicBezTo>
                    <a:pt x="19503" y="20633"/>
                    <a:pt x="20801" y="21219"/>
                    <a:pt x="22140" y="21637"/>
                  </a:cubicBezTo>
                  <a:cubicBezTo>
                    <a:pt x="24807" y="22487"/>
                    <a:pt x="27693" y="22890"/>
                    <a:pt x="30538" y="22890"/>
                  </a:cubicBezTo>
                  <a:cubicBezTo>
                    <a:pt x="36665" y="22890"/>
                    <a:pt x="42600" y="21019"/>
                    <a:pt x="45744" y="17703"/>
                  </a:cubicBezTo>
                  <a:cubicBezTo>
                    <a:pt x="45911" y="17536"/>
                    <a:pt x="46121" y="17327"/>
                    <a:pt x="46288" y="17117"/>
                  </a:cubicBezTo>
                  <a:cubicBezTo>
                    <a:pt x="49427" y="13267"/>
                    <a:pt x="47878" y="8663"/>
                    <a:pt x="42773" y="5734"/>
                  </a:cubicBezTo>
                  <a:cubicBezTo>
                    <a:pt x="41936" y="5232"/>
                    <a:pt x="41057" y="4813"/>
                    <a:pt x="40178" y="4478"/>
                  </a:cubicBezTo>
                  <a:cubicBezTo>
                    <a:pt x="37045" y="3324"/>
                    <a:pt x="33783" y="2768"/>
                    <a:pt x="30493" y="2768"/>
                  </a:cubicBezTo>
                  <a:cubicBezTo>
                    <a:pt x="29607" y="2768"/>
                    <a:pt x="28719" y="2808"/>
                    <a:pt x="27832" y="2888"/>
                  </a:cubicBezTo>
                  <a:cubicBezTo>
                    <a:pt x="26534" y="3013"/>
                    <a:pt x="25234" y="3076"/>
                    <a:pt x="23936" y="3076"/>
                  </a:cubicBezTo>
                  <a:cubicBezTo>
                    <a:pt x="20042" y="3076"/>
                    <a:pt x="16166" y="2511"/>
                    <a:pt x="12430" y="1381"/>
                  </a:cubicBezTo>
                  <a:lnTo>
                    <a:pt x="8162" y="0"/>
                  </a:lnTo>
                  <a:close/>
                </a:path>
              </a:pathLst>
            </a:custGeom>
            <a:solidFill>
              <a:srgbClr val="304086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658;p22">
              <a:extLst>
                <a:ext uri="{FF2B5EF4-FFF2-40B4-BE49-F238E27FC236}">
                  <a16:creationId xmlns="" xmlns:a16="http://schemas.microsoft.com/office/drawing/2014/main" id="{92C0E028-DD86-41CF-A29F-6CB6DFEFA630}"/>
                </a:ext>
              </a:extLst>
            </p:cNvPr>
            <p:cNvSpPr/>
            <p:nvPr/>
          </p:nvSpPr>
          <p:spPr>
            <a:xfrm>
              <a:off x="5754809" y="2152139"/>
              <a:ext cx="649297" cy="314161"/>
            </a:xfrm>
            <a:custGeom>
              <a:avLst/>
              <a:gdLst/>
              <a:ahLst/>
              <a:cxnLst/>
              <a:rect l="l" t="t" r="r" b="b"/>
              <a:pathLst>
                <a:path w="25446" h="12312" extrusionOk="0">
                  <a:moveTo>
                    <a:pt x="13154" y="1"/>
                  </a:moveTo>
                  <a:cubicBezTo>
                    <a:pt x="12996" y="1"/>
                    <a:pt x="12839" y="3"/>
                    <a:pt x="12681" y="7"/>
                  </a:cubicBezTo>
                  <a:cubicBezTo>
                    <a:pt x="5650" y="7"/>
                    <a:pt x="0" y="3272"/>
                    <a:pt x="0" y="7373"/>
                  </a:cubicBezTo>
                  <a:lnTo>
                    <a:pt x="0" y="12312"/>
                  </a:lnTo>
                  <a:cubicBezTo>
                    <a:pt x="0" y="8210"/>
                    <a:pt x="5650" y="4946"/>
                    <a:pt x="12681" y="4946"/>
                  </a:cubicBezTo>
                  <a:cubicBezTo>
                    <a:pt x="12839" y="4942"/>
                    <a:pt x="12996" y="4939"/>
                    <a:pt x="13154" y="4939"/>
                  </a:cubicBezTo>
                  <a:cubicBezTo>
                    <a:pt x="16130" y="4939"/>
                    <a:pt x="19056" y="5689"/>
                    <a:pt x="21679" y="7080"/>
                  </a:cubicBezTo>
                  <a:cubicBezTo>
                    <a:pt x="23981" y="8419"/>
                    <a:pt x="25446" y="10261"/>
                    <a:pt x="25446" y="12312"/>
                  </a:cubicBezTo>
                  <a:lnTo>
                    <a:pt x="25446" y="7373"/>
                  </a:lnTo>
                  <a:cubicBezTo>
                    <a:pt x="25446" y="5322"/>
                    <a:pt x="23981" y="3481"/>
                    <a:pt x="21679" y="2142"/>
                  </a:cubicBezTo>
                  <a:cubicBezTo>
                    <a:pt x="19056" y="750"/>
                    <a:pt x="16130" y="1"/>
                    <a:pt x="13154" y="1"/>
                  </a:cubicBezTo>
                  <a:close/>
                </a:path>
              </a:pathLst>
            </a:custGeom>
            <a:solidFill>
              <a:srgbClr val="7888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660;p22">
              <a:extLst>
                <a:ext uri="{FF2B5EF4-FFF2-40B4-BE49-F238E27FC236}">
                  <a16:creationId xmlns="" xmlns:a16="http://schemas.microsoft.com/office/drawing/2014/main" id="{0A29C10E-A9FC-4AE4-A572-123B21C283BB}"/>
                </a:ext>
              </a:extLst>
            </p:cNvPr>
            <p:cNvSpPr/>
            <p:nvPr/>
          </p:nvSpPr>
          <p:spPr>
            <a:xfrm>
              <a:off x="5635210" y="2082886"/>
              <a:ext cx="894920" cy="697371"/>
            </a:xfrm>
            <a:custGeom>
              <a:avLst/>
              <a:gdLst/>
              <a:ahLst/>
              <a:cxnLst/>
              <a:rect l="l" t="t" r="r" b="b"/>
              <a:pathLst>
                <a:path w="35072" h="27330" extrusionOk="0">
                  <a:moveTo>
                    <a:pt x="17841" y="2715"/>
                  </a:moveTo>
                  <a:cubicBezTo>
                    <a:pt x="20817" y="2715"/>
                    <a:pt x="23743" y="3464"/>
                    <a:pt x="26366" y="4856"/>
                  </a:cubicBezTo>
                  <a:cubicBezTo>
                    <a:pt x="28668" y="6195"/>
                    <a:pt x="30133" y="8036"/>
                    <a:pt x="30133" y="10087"/>
                  </a:cubicBezTo>
                  <a:cubicBezTo>
                    <a:pt x="30133" y="14147"/>
                    <a:pt x="24483" y="17453"/>
                    <a:pt x="17452" y="17453"/>
                  </a:cubicBezTo>
                  <a:cubicBezTo>
                    <a:pt x="17294" y="17457"/>
                    <a:pt x="17137" y="17459"/>
                    <a:pt x="16980" y="17459"/>
                  </a:cubicBezTo>
                  <a:cubicBezTo>
                    <a:pt x="14003" y="17459"/>
                    <a:pt x="11078" y="16710"/>
                    <a:pt x="8454" y="15319"/>
                  </a:cubicBezTo>
                  <a:cubicBezTo>
                    <a:pt x="6152" y="13937"/>
                    <a:pt x="4687" y="12096"/>
                    <a:pt x="4687" y="10087"/>
                  </a:cubicBezTo>
                  <a:cubicBezTo>
                    <a:pt x="4687" y="5986"/>
                    <a:pt x="10337" y="2721"/>
                    <a:pt x="17368" y="2721"/>
                  </a:cubicBezTo>
                  <a:cubicBezTo>
                    <a:pt x="17526" y="2717"/>
                    <a:pt x="17683" y="2715"/>
                    <a:pt x="17841" y="2715"/>
                  </a:cubicBezTo>
                  <a:close/>
                  <a:moveTo>
                    <a:pt x="17368" y="1"/>
                  </a:moveTo>
                  <a:cubicBezTo>
                    <a:pt x="7784" y="1"/>
                    <a:pt x="0" y="4521"/>
                    <a:pt x="42" y="10045"/>
                  </a:cubicBezTo>
                  <a:cubicBezTo>
                    <a:pt x="42" y="12305"/>
                    <a:pt x="1339" y="14481"/>
                    <a:pt x="3725" y="16239"/>
                  </a:cubicBezTo>
                  <a:cubicBezTo>
                    <a:pt x="7073" y="18667"/>
                    <a:pt x="8914" y="21847"/>
                    <a:pt x="8914" y="25112"/>
                  </a:cubicBezTo>
                  <a:lnTo>
                    <a:pt x="8914" y="27330"/>
                  </a:lnTo>
                  <a:cubicBezTo>
                    <a:pt x="11362" y="27111"/>
                    <a:pt x="13842" y="26987"/>
                    <a:pt x="16382" y="26987"/>
                  </a:cubicBezTo>
                  <a:cubicBezTo>
                    <a:pt x="16751" y="26987"/>
                    <a:pt x="17122" y="26990"/>
                    <a:pt x="17494" y="26995"/>
                  </a:cubicBezTo>
                  <a:cubicBezTo>
                    <a:pt x="20423" y="26995"/>
                    <a:pt x="23269" y="27121"/>
                    <a:pt x="26073" y="27330"/>
                  </a:cubicBezTo>
                  <a:lnTo>
                    <a:pt x="26073" y="24735"/>
                  </a:lnTo>
                  <a:cubicBezTo>
                    <a:pt x="26032" y="21680"/>
                    <a:pt x="27873" y="18667"/>
                    <a:pt x="31137" y="16239"/>
                  </a:cubicBezTo>
                  <a:cubicBezTo>
                    <a:pt x="33816" y="14230"/>
                    <a:pt x="35071" y="11761"/>
                    <a:pt x="34737" y="9208"/>
                  </a:cubicBezTo>
                  <a:cubicBezTo>
                    <a:pt x="34360" y="6781"/>
                    <a:pt x="32560" y="4605"/>
                    <a:pt x="29631" y="2930"/>
                  </a:cubicBezTo>
                  <a:cubicBezTo>
                    <a:pt x="26743" y="1256"/>
                    <a:pt x="22809" y="168"/>
                    <a:pt x="18498" y="1"/>
                  </a:cubicBezTo>
                  <a:close/>
                </a:path>
              </a:pathLst>
            </a:custGeom>
            <a:solidFill>
              <a:srgbClr val="3040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662;p22">
              <a:extLst>
                <a:ext uri="{FF2B5EF4-FFF2-40B4-BE49-F238E27FC236}">
                  <a16:creationId xmlns="" xmlns:a16="http://schemas.microsoft.com/office/drawing/2014/main" id="{2F2CB744-4D86-43DD-BAFE-F1D6C2DEA43A}"/>
                </a:ext>
              </a:extLst>
            </p:cNvPr>
            <p:cNvSpPr/>
            <p:nvPr/>
          </p:nvSpPr>
          <p:spPr>
            <a:xfrm>
              <a:off x="5563636" y="3023595"/>
              <a:ext cx="1034828" cy="208420"/>
            </a:xfrm>
            <a:custGeom>
              <a:avLst/>
              <a:gdLst/>
              <a:ahLst/>
              <a:cxnLst/>
              <a:rect l="l" t="t" r="r" b="b"/>
              <a:pathLst>
                <a:path w="40555" h="8168" extrusionOk="0">
                  <a:moveTo>
                    <a:pt x="20414" y="1"/>
                  </a:moveTo>
                  <a:cubicBezTo>
                    <a:pt x="13526" y="1"/>
                    <a:pt x="6641" y="1078"/>
                    <a:pt x="1" y="3229"/>
                  </a:cubicBezTo>
                  <a:lnTo>
                    <a:pt x="1" y="8167"/>
                  </a:lnTo>
                  <a:cubicBezTo>
                    <a:pt x="6641" y="6017"/>
                    <a:pt x="13526" y="4939"/>
                    <a:pt x="20414" y="4939"/>
                  </a:cubicBezTo>
                  <a:cubicBezTo>
                    <a:pt x="27201" y="4939"/>
                    <a:pt x="33991" y="5985"/>
                    <a:pt x="40555" y="8083"/>
                  </a:cubicBezTo>
                  <a:lnTo>
                    <a:pt x="40555" y="3145"/>
                  </a:lnTo>
                  <a:cubicBezTo>
                    <a:pt x="33991" y="1047"/>
                    <a:pt x="27201" y="1"/>
                    <a:pt x="20414" y="1"/>
                  </a:cubicBezTo>
                  <a:close/>
                </a:path>
              </a:pathLst>
            </a:custGeom>
            <a:solidFill>
              <a:srgbClr val="7888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663;p22">
              <a:extLst>
                <a:ext uri="{FF2B5EF4-FFF2-40B4-BE49-F238E27FC236}">
                  <a16:creationId xmlns="" xmlns:a16="http://schemas.microsoft.com/office/drawing/2014/main" id="{6851670F-3BED-4C81-8F7D-9B09141D9392}"/>
                </a:ext>
              </a:extLst>
            </p:cNvPr>
            <p:cNvSpPr/>
            <p:nvPr/>
          </p:nvSpPr>
          <p:spPr>
            <a:xfrm>
              <a:off x="5342581" y="2770645"/>
              <a:ext cx="1473740" cy="335340"/>
            </a:xfrm>
            <a:custGeom>
              <a:avLst/>
              <a:gdLst/>
              <a:ahLst/>
              <a:cxnLst/>
              <a:rect l="l" t="t" r="r" b="b"/>
              <a:pathLst>
                <a:path w="57756" h="13142" extrusionOk="0">
                  <a:moveTo>
                    <a:pt x="29004" y="0"/>
                  </a:moveTo>
                  <a:cubicBezTo>
                    <a:pt x="26074" y="42"/>
                    <a:pt x="23228" y="168"/>
                    <a:pt x="20424" y="377"/>
                  </a:cubicBezTo>
                  <a:cubicBezTo>
                    <a:pt x="13477" y="963"/>
                    <a:pt x="6613" y="2386"/>
                    <a:pt x="1" y="4562"/>
                  </a:cubicBezTo>
                  <a:lnTo>
                    <a:pt x="4311" y="8873"/>
                  </a:lnTo>
                  <a:lnTo>
                    <a:pt x="8664" y="13142"/>
                  </a:lnTo>
                  <a:cubicBezTo>
                    <a:pt x="15304" y="10991"/>
                    <a:pt x="22189" y="9914"/>
                    <a:pt x="29077" y="9914"/>
                  </a:cubicBezTo>
                  <a:cubicBezTo>
                    <a:pt x="35864" y="9914"/>
                    <a:pt x="42654" y="10960"/>
                    <a:pt x="49218" y="13058"/>
                  </a:cubicBezTo>
                  <a:lnTo>
                    <a:pt x="53487" y="8789"/>
                  </a:lnTo>
                  <a:lnTo>
                    <a:pt x="57756" y="4520"/>
                  </a:lnTo>
                  <a:cubicBezTo>
                    <a:pt x="51227" y="2344"/>
                    <a:pt x="44447" y="963"/>
                    <a:pt x="37541" y="377"/>
                  </a:cubicBezTo>
                  <a:cubicBezTo>
                    <a:pt x="34779" y="126"/>
                    <a:pt x="31891" y="0"/>
                    <a:pt x="29004" y="0"/>
                  </a:cubicBezTo>
                  <a:close/>
                </a:path>
              </a:pathLst>
            </a:custGeom>
            <a:solidFill>
              <a:srgbClr val="304086"/>
            </a:solidFill>
            <a:ln w="9525" cap="flat" cmpd="sng">
              <a:solidFill>
                <a:srgbClr val="3040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145" name="图片 144">
              <a:extLst>
                <a:ext uri="{FF2B5EF4-FFF2-40B4-BE49-F238E27FC236}">
                  <a16:creationId xmlns="" xmlns:a16="http://schemas.microsoft.com/office/drawing/2014/main" id="{8042C9FC-FE47-4E03-9493-6D0A3D387F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39051" y="2609954"/>
              <a:ext cx="1592234" cy="1535460"/>
            </a:xfrm>
            <a:custGeom>
              <a:avLst/>
              <a:gdLst>
                <a:gd name="connsiteX0" fmla="*/ 22170 w 6635038"/>
                <a:gd name="connsiteY0" fmla="*/ 0 h 6558619"/>
                <a:gd name="connsiteX1" fmla="*/ 2031225 w 6635038"/>
                <a:gd name="connsiteY1" fmla="*/ 0 h 6558619"/>
                <a:gd name="connsiteX2" fmla="*/ 2031225 w 6635038"/>
                <a:gd name="connsiteY2" fmla="*/ 546160 h 6558619"/>
                <a:gd name="connsiteX3" fmla="*/ 2304331 w 6635038"/>
                <a:gd name="connsiteY3" fmla="*/ 546160 h 6558619"/>
                <a:gd name="connsiteX4" fmla="*/ 1657004 w 6635038"/>
                <a:gd name="connsiteY4" fmla="*/ 729658 h 6558619"/>
                <a:gd name="connsiteX5" fmla="*/ 2275036 w 6635038"/>
                <a:gd name="connsiteY5" fmla="*/ 1845877 h 6558619"/>
                <a:gd name="connsiteX6" fmla="*/ 2140041 w 6635038"/>
                <a:gd name="connsiteY6" fmla="*/ 1787410 h 6558619"/>
                <a:gd name="connsiteX7" fmla="*/ 2538919 w 6635038"/>
                <a:gd name="connsiteY7" fmla="*/ 2795772 h 6558619"/>
                <a:gd name="connsiteX8" fmla="*/ 2653937 w 6635038"/>
                <a:gd name="connsiteY8" fmla="*/ 2530206 h 6558619"/>
                <a:gd name="connsiteX9" fmla="*/ 2930079 w 6635038"/>
                <a:gd name="connsiteY9" fmla="*/ 3028942 h 6558619"/>
                <a:gd name="connsiteX10" fmla="*/ 2929486 w 6635038"/>
                <a:gd name="connsiteY10" fmla="*/ 368947 h 6558619"/>
                <a:gd name="connsiteX11" fmla="*/ 2919832 w 6635038"/>
                <a:gd name="connsiteY11" fmla="*/ 371684 h 6558619"/>
                <a:gd name="connsiteX12" fmla="*/ 2919832 w 6635038"/>
                <a:gd name="connsiteY12" fmla="*/ 0 h 6558619"/>
                <a:gd name="connsiteX13" fmla="*/ 4209797 w 6635038"/>
                <a:gd name="connsiteY13" fmla="*/ 0 h 6558619"/>
                <a:gd name="connsiteX14" fmla="*/ 4209797 w 6635038"/>
                <a:gd name="connsiteY14" fmla="*/ 2958206 h 6558619"/>
                <a:gd name="connsiteX15" fmla="*/ 4356196 w 6635038"/>
                <a:gd name="connsiteY15" fmla="*/ 2958206 h 6558619"/>
                <a:gd name="connsiteX16" fmla="*/ 4356196 w 6635038"/>
                <a:gd name="connsiteY16" fmla="*/ 3324084 h 6558619"/>
                <a:gd name="connsiteX17" fmla="*/ 5480178 w 6635038"/>
                <a:gd name="connsiteY17" fmla="*/ 3324084 h 6558619"/>
                <a:gd name="connsiteX18" fmla="*/ 5480178 w 6635038"/>
                <a:gd name="connsiteY18" fmla="*/ 2958206 h 6558619"/>
                <a:gd name="connsiteX19" fmla="*/ 6635038 w 6635038"/>
                <a:gd name="connsiteY19" fmla="*/ 2958206 h 6558619"/>
                <a:gd name="connsiteX20" fmla="*/ 6635038 w 6635038"/>
                <a:gd name="connsiteY20" fmla="*/ 6558619 h 6558619"/>
                <a:gd name="connsiteX21" fmla="*/ 0 w 6635038"/>
                <a:gd name="connsiteY21" fmla="*/ 6558619 h 6558619"/>
                <a:gd name="connsiteX22" fmla="*/ 0 w 6635038"/>
                <a:gd name="connsiteY22" fmla="*/ 943116 h 6558619"/>
                <a:gd name="connsiteX23" fmla="*/ 22170 w 6635038"/>
                <a:gd name="connsiteY23" fmla="*/ 943116 h 655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35038" h="6558619">
                  <a:moveTo>
                    <a:pt x="22170" y="0"/>
                  </a:moveTo>
                  <a:lnTo>
                    <a:pt x="2031225" y="0"/>
                  </a:lnTo>
                  <a:lnTo>
                    <a:pt x="2031225" y="546160"/>
                  </a:lnTo>
                  <a:lnTo>
                    <a:pt x="2304331" y="546160"/>
                  </a:lnTo>
                  <a:lnTo>
                    <a:pt x="1657004" y="729658"/>
                  </a:lnTo>
                  <a:lnTo>
                    <a:pt x="2275036" y="1845877"/>
                  </a:lnTo>
                  <a:lnTo>
                    <a:pt x="2140041" y="1787410"/>
                  </a:lnTo>
                  <a:lnTo>
                    <a:pt x="2538919" y="2795772"/>
                  </a:lnTo>
                  <a:lnTo>
                    <a:pt x="2653937" y="2530206"/>
                  </a:lnTo>
                  <a:lnTo>
                    <a:pt x="2930079" y="3028942"/>
                  </a:lnTo>
                  <a:lnTo>
                    <a:pt x="2929486" y="368947"/>
                  </a:lnTo>
                  <a:lnTo>
                    <a:pt x="2919832" y="371684"/>
                  </a:lnTo>
                  <a:lnTo>
                    <a:pt x="2919832" y="0"/>
                  </a:lnTo>
                  <a:lnTo>
                    <a:pt x="4209797" y="0"/>
                  </a:lnTo>
                  <a:lnTo>
                    <a:pt x="4209797" y="2958206"/>
                  </a:lnTo>
                  <a:lnTo>
                    <a:pt x="4356196" y="2958206"/>
                  </a:lnTo>
                  <a:lnTo>
                    <a:pt x="4356196" y="3324084"/>
                  </a:lnTo>
                  <a:lnTo>
                    <a:pt x="5480178" y="3324084"/>
                  </a:lnTo>
                  <a:lnTo>
                    <a:pt x="5480178" y="2958206"/>
                  </a:lnTo>
                  <a:lnTo>
                    <a:pt x="6635038" y="2958206"/>
                  </a:lnTo>
                  <a:lnTo>
                    <a:pt x="6635038" y="6558619"/>
                  </a:lnTo>
                  <a:lnTo>
                    <a:pt x="0" y="6558619"/>
                  </a:lnTo>
                  <a:lnTo>
                    <a:pt x="0" y="943116"/>
                  </a:lnTo>
                  <a:lnTo>
                    <a:pt x="22170" y="943116"/>
                  </a:lnTo>
                  <a:close/>
                </a:path>
              </a:pathLst>
            </a:custGeom>
          </p:spPr>
        </p:pic>
        <p:sp>
          <p:nvSpPr>
            <p:cNvPr id="146" name="Google Shape;589;p22">
              <a:extLst>
                <a:ext uri="{FF2B5EF4-FFF2-40B4-BE49-F238E27FC236}">
                  <a16:creationId xmlns="" xmlns:a16="http://schemas.microsoft.com/office/drawing/2014/main" id="{8C38ABF0-70B4-431E-9D68-DD841AC1AC79}"/>
                </a:ext>
              </a:extLst>
            </p:cNvPr>
            <p:cNvSpPr/>
            <p:nvPr/>
          </p:nvSpPr>
          <p:spPr>
            <a:xfrm>
              <a:off x="3981915" y="3968590"/>
              <a:ext cx="309815" cy="354610"/>
            </a:xfrm>
            <a:custGeom>
              <a:avLst/>
              <a:gdLst/>
              <a:ahLst/>
              <a:cxnLst/>
              <a:rect l="l" t="t" r="r" b="b"/>
              <a:pathLst>
                <a:path w="14398" h="17621" extrusionOk="0">
                  <a:moveTo>
                    <a:pt x="7192" y="3832"/>
                  </a:moveTo>
                  <a:cubicBezTo>
                    <a:pt x="8179" y="3832"/>
                    <a:pt x="9124" y="4611"/>
                    <a:pt x="9124" y="5776"/>
                  </a:cubicBezTo>
                  <a:cubicBezTo>
                    <a:pt x="9124" y="6823"/>
                    <a:pt x="8287" y="7702"/>
                    <a:pt x="7199" y="7702"/>
                  </a:cubicBezTo>
                  <a:cubicBezTo>
                    <a:pt x="5483" y="7702"/>
                    <a:pt x="4646" y="5609"/>
                    <a:pt x="5860" y="4395"/>
                  </a:cubicBezTo>
                  <a:cubicBezTo>
                    <a:pt x="6249" y="4006"/>
                    <a:pt x="6725" y="3832"/>
                    <a:pt x="7192" y="3832"/>
                  </a:cubicBezTo>
                  <a:close/>
                  <a:moveTo>
                    <a:pt x="6781" y="1"/>
                  </a:moveTo>
                  <a:cubicBezTo>
                    <a:pt x="2428" y="294"/>
                    <a:pt x="1" y="5190"/>
                    <a:pt x="2177" y="8957"/>
                  </a:cubicBezTo>
                  <a:lnTo>
                    <a:pt x="3977" y="12054"/>
                  </a:lnTo>
                  <a:lnTo>
                    <a:pt x="7199" y="17620"/>
                  </a:lnTo>
                  <a:lnTo>
                    <a:pt x="10464" y="12054"/>
                  </a:lnTo>
                  <a:lnTo>
                    <a:pt x="12221" y="8957"/>
                  </a:lnTo>
                  <a:cubicBezTo>
                    <a:pt x="14398" y="5190"/>
                    <a:pt x="11970" y="294"/>
                    <a:pt x="7660" y="1"/>
                  </a:cubicBezTo>
                  <a:close/>
                </a:path>
              </a:pathLst>
            </a:custGeom>
            <a:solidFill>
              <a:srgbClr val="304086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589;p22">
              <a:extLst>
                <a:ext uri="{FF2B5EF4-FFF2-40B4-BE49-F238E27FC236}">
                  <a16:creationId xmlns="" xmlns:a16="http://schemas.microsoft.com/office/drawing/2014/main" id="{A13BCA63-BFAC-4DFF-84EF-7ED0F36E4EC3}"/>
                </a:ext>
              </a:extLst>
            </p:cNvPr>
            <p:cNvSpPr/>
            <p:nvPr/>
          </p:nvSpPr>
          <p:spPr>
            <a:xfrm>
              <a:off x="5935046" y="4616338"/>
              <a:ext cx="309815" cy="354610"/>
            </a:xfrm>
            <a:custGeom>
              <a:avLst/>
              <a:gdLst/>
              <a:ahLst/>
              <a:cxnLst/>
              <a:rect l="l" t="t" r="r" b="b"/>
              <a:pathLst>
                <a:path w="14398" h="17621" extrusionOk="0">
                  <a:moveTo>
                    <a:pt x="7192" y="3832"/>
                  </a:moveTo>
                  <a:cubicBezTo>
                    <a:pt x="8179" y="3832"/>
                    <a:pt x="9124" y="4611"/>
                    <a:pt x="9124" y="5776"/>
                  </a:cubicBezTo>
                  <a:cubicBezTo>
                    <a:pt x="9124" y="6823"/>
                    <a:pt x="8287" y="7702"/>
                    <a:pt x="7199" y="7702"/>
                  </a:cubicBezTo>
                  <a:cubicBezTo>
                    <a:pt x="5483" y="7702"/>
                    <a:pt x="4646" y="5609"/>
                    <a:pt x="5860" y="4395"/>
                  </a:cubicBezTo>
                  <a:cubicBezTo>
                    <a:pt x="6249" y="4006"/>
                    <a:pt x="6725" y="3832"/>
                    <a:pt x="7192" y="3832"/>
                  </a:cubicBezTo>
                  <a:close/>
                  <a:moveTo>
                    <a:pt x="6781" y="1"/>
                  </a:moveTo>
                  <a:cubicBezTo>
                    <a:pt x="2428" y="294"/>
                    <a:pt x="1" y="5190"/>
                    <a:pt x="2177" y="8957"/>
                  </a:cubicBezTo>
                  <a:lnTo>
                    <a:pt x="3977" y="12054"/>
                  </a:lnTo>
                  <a:lnTo>
                    <a:pt x="7199" y="17620"/>
                  </a:lnTo>
                  <a:lnTo>
                    <a:pt x="10464" y="12054"/>
                  </a:lnTo>
                  <a:lnTo>
                    <a:pt x="12221" y="8957"/>
                  </a:lnTo>
                  <a:cubicBezTo>
                    <a:pt x="14398" y="5190"/>
                    <a:pt x="11970" y="294"/>
                    <a:pt x="7660" y="1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Google Shape;589;p22">
              <a:extLst>
                <a:ext uri="{FF2B5EF4-FFF2-40B4-BE49-F238E27FC236}">
                  <a16:creationId xmlns="" xmlns:a16="http://schemas.microsoft.com/office/drawing/2014/main" id="{B195B302-0F98-4897-84C2-2B13C8257408}"/>
                </a:ext>
              </a:extLst>
            </p:cNvPr>
            <p:cNvSpPr/>
            <p:nvPr/>
          </p:nvSpPr>
          <p:spPr>
            <a:xfrm>
              <a:off x="5926840" y="2083288"/>
              <a:ext cx="309815" cy="354610"/>
            </a:xfrm>
            <a:custGeom>
              <a:avLst/>
              <a:gdLst/>
              <a:ahLst/>
              <a:cxnLst/>
              <a:rect l="l" t="t" r="r" b="b"/>
              <a:pathLst>
                <a:path w="14398" h="17621" extrusionOk="0">
                  <a:moveTo>
                    <a:pt x="7192" y="3832"/>
                  </a:moveTo>
                  <a:cubicBezTo>
                    <a:pt x="8179" y="3832"/>
                    <a:pt x="9124" y="4611"/>
                    <a:pt x="9124" y="5776"/>
                  </a:cubicBezTo>
                  <a:cubicBezTo>
                    <a:pt x="9124" y="6823"/>
                    <a:pt x="8287" y="7702"/>
                    <a:pt x="7199" y="7702"/>
                  </a:cubicBezTo>
                  <a:cubicBezTo>
                    <a:pt x="5483" y="7702"/>
                    <a:pt x="4646" y="5609"/>
                    <a:pt x="5860" y="4395"/>
                  </a:cubicBezTo>
                  <a:cubicBezTo>
                    <a:pt x="6249" y="4006"/>
                    <a:pt x="6725" y="3832"/>
                    <a:pt x="7192" y="3832"/>
                  </a:cubicBezTo>
                  <a:close/>
                  <a:moveTo>
                    <a:pt x="6781" y="1"/>
                  </a:moveTo>
                  <a:cubicBezTo>
                    <a:pt x="2428" y="294"/>
                    <a:pt x="1" y="5190"/>
                    <a:pt x="2177" y="8957"/>
                  </a:cubicBezTo>
                  <a:lnTo>
                    <a:pt x="3977" y="12054"/>
                  </a:lnTo>
                  <a:lnTo>
                    <a:pt x="7199" y="17620"/>
                  </a:lnTo>
                  <a:lnTo>
                    <a:pt x="10464" y="12054"/>
                  </a:lnTo>
                  <a:lnTo>
                    <a:pt x="12221" y="8957"/>
                  </a:lnTo>
                  <a:cubicBezTo>
                    <a:pt x="14398" y="5190"/>
                    <a:pt x="11970" y="294"/>
                    <a:pt x="7660" y="1"/>
                  </a:cubicBezTo>
                  <a:close/>
                </a:path>
              </a:pathLst>
            </a:custGeom>
            <a:solidFill>
              <a:srgbClr val="304086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Google Shape;589;p22">
              <a:extLst>
                <a:ext uri="{FF2B5EF4-FFF2-40B4-BE49-F238E27FC236}">
                  <a16:creationId xmlns="" xmlns:a16="http://schemas.microsoft.com/office/drawing/2014/main" id="{316C6F9A-9042-4DC3-80EA-AD768787E4CE}"/>
                </a:ext>
              </a:extLst>
            </p:cNvPr>
            <p:cNvSpPr/>
            <p:nvPr/>
          </p:nvSpPr>
          <p:spPr>
            <a:xfrm>
              <a:off x="7875767" y="3978293"/>
              <a:ext cx="309815" cy="354610"/>
            </a:xfrm>
            <a:custGeom>
              <a:avLst/>
              <a:gdLst/>
              <a:ahLst/>
              <a:cxnLst/>
              <a:rect l="l" t="t" r="r" b="b"/>
              <a:pathLst>
                <a:path w="14398" h="17621" extrusionOk="0">
                  <a:moveTo>
                    <a:pt x="7192" y="3832"/>
                  </a:moveTo>
                  <a:cubicBezTo>
                    <a:pt x="8179" y="3832"/>
                    <a:pt x="9124" y="4611"/>
                    <a:pt x="9124" y="5776"/>
                  </a:cubicBezTo>
                  <a:cubicBezTo>
                    <a:pt x="9124" y="6823"/>
                    <a:pt x="8287" y="7702"/>
                    <a:pt x="7199" y="7702"/>
                  </a:cubicBezTo>
                  <a:cubicBezTo>
                    <a:pt x="5483" y="7702"/>
                    <a:pt x="4646" y="5609"/>
                    <a:pt x="5860" y="4395"/>
                  </a:cubicBezTo>
                  <a:cubicBezTo>
                    <a:pt x="6249" y="4006"/>
                    <a:pt x="6725" y="3832"/>
                    <a:pt x="7192" y="3832"/>
                  </a:cubicBezTo>
                  <a:close/>
                  <a:moveTo>
                    <a:pt x="6781" y="1"/>
                  </a:moveTo>
                  <a:cubicBezTo>
                    <a:pt x="2428" y="294"/>
                    <a:pt x="1" y="5190"/>
                    <a:pt x="2177" y="8957"/>
                  </a:cubicBezTo>
                  <a:lnTo>
                    <a:pt x="3977" y="12054"/>
                  </a:lnTo>
                  <a:lnTo>
                    <a:pt x="7199" y="17620"/>
                  </a:lnTo>
                  <a:lnTo>
                    <a:pt x="10464" y="12054"/>
                  </a:lnTo>
                  <a:lnTo>
                    <a:pt x="12221" y="8957"/>
                  </a:lnTo>
                  <a:cubicBezTo>
                    <a:pt x="14398" y="5190"/>
                    <a:pt x="11970" y="294"/>
                    <a:pt x="7660" y="1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Google Shape;589;p22">
              <a:extLst>
                <a:ext uri="{FF2B5EF4-FFF2-40B4-BE49-F238E27FC236}">
                  <a16:creationId xmlns="" xmlns:a16="http://schemas.microsoft.com/office/drawing/2014/main" id="{4643FF57-1606-4D9E-92F2-3E2D5968B33E}"/>
                </a:ext>
              </a:extLst>
            </p:cNvPr>
            <p:cNvSpPr/>
            <p:nvPr/>
          </p:nvSpPr>
          <p:spPr>
            <a:xfrm>
              <a:off x="7884238" y="2747985"/>
              <a:ext cx="309815" cy="354610"/>
            </a:xfrm>
            <a:custGeom>
              <a:avLst/>
              <a:gdLst/>
              <a:ahLst/>
              <a:cxnLst/>
              <a:rect l="l" t="t" r="r" b="b"/>
              <a:pathLst>
                <a:path w="14398" h="17621" extrusionOk="0">
                  <a:moveTo>
                    <a:pt x="7192" y="3832"/>
                  </a:moveTo>
                  <a:cubicBezTo>
                    <a:pt x="8179" y="3832"/>
                    <a:pt x="9124" y="4611"/>
                    <a:pt x="9124" y="5776"/>
                  </a:cubicBezTo>
                  <a:cubicBezTo>
                    <a:pt x="9124" y="6823"/>
                    <a:pt x="8287" y="7702"/>
                    <a:pt x="7199" y="7702"/>
                  </a:cubicBezTo>
                  <a:cubicBezTo>
                    <a:pt x="5483" y="7702"/>
                    <a:pt x="4646" y="5609"/>
                    <a:pt x="5860" y="4395"/>
                  </a:cubicBezTo>
                  <a:cubicBezTo>
                    <a:pt x="6249" y="4006"/>
                    <a:pt x="6725" y="3832"/>
                    <a:pt x="7192" y="3832"/>
                  </a:cubicBezTo>
                  <a:close/>
                  <a:moveTo>
                    <a:pt x="6781" y="1"/>
                  </a:moveTo>
                  <a:cubicBezTo>
                    <a:pt x="2428" y="294"/>
                    <a:pt x="1" y="5190"/>
                    <a:pt x="2177" y="8957"/>
                  </a:cubicBezTo>
                  <a:lnTo>
                    <a:pt x="3977" y="12054"/>
                  </a:lnTo>
                  <a:lnTo>
                    <a:pt x="7199" y="17620"/>
                  </a:lnTo>
                  <a:lnTo>
                    <a:pt x="10464" y="12054"/>
                  </a:lnTo>
                  <a:lnTo>
                    <a:pt x="12221" y="8957"/>
                  </a:lnTo>
                  <a:cubicBezTo>
                    <a:pt x="14398" y="5190"/>
                    <a:pt x="11970" y="294"/>
                    <a:pt x="7660" y="1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151" name="图片 150">
              <a:extLst>
                <a:ext uri="{FF2B5EF4-FFF2-40B4-BE49-F238E27FC236}">
                  <a16:creationId xmlns="" xmlns:a16="http://schemas.microsoft.com/office/drawing/2014/main" id="{C45A394A-4F0F-4236-AE57-72A4D9A56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18824" y="3254604"/>
              <a:ext cx="576424" cy="866908"/>
            </a:xfrm>
            <a:prstGeom prst="rect">
              <a:avLst/>
            </a:prstGeom>
          </p:spPr>
        </p:pic>
      </p:grpSp>
      <p:sp>
        <p:nvSpPr>
          <p:cNvPr id="152" name="文本框 151">
            <a:extLst>
              <a:ext uri="{FF2B5EF4-FFF2-40B4-BE49-F238E27FC236}">
                <a16:creationId xmlns="" xmlns:a16="http://schemas.microsoft.com/office/drawing/2014/main" id="{A10B5EFF-371C-402E-9BAE-50A03E469F00}"/>
              </a:ext>
            </a:extLst>
          </p:cNvPr>
          <p:cNvSpPr txBox="1"/>
          <p:nvPr/>
        </p:nvSpPr>
        <p:spPr>
          <a:xfrm>
            <a:off x="8739706" y="2271447"/>
            <a:ext cx="2415485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拍照片、算术题、打地鼠、翻翻乐、趣分类、吹吹气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……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总有一款能叫醒你的任务！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="" xmlns:a16="http://schemas.microsoft.com/office/drawing/2014/main" id="{820B659A-A05E-4383-B298-CB8F55BFBF76}"/>
              </a:ext>
            </a:extLst>
          </p:cNvPr>
          <p:cNvSpPr txBox="1"/>
          <p:nvPr/>
        </p:nvSpPr>
        <p:spPr>
          <a:xfrm>
            <a:off x="9115327" y="1889587"/>
            <a:ext cx="2018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丰富的叫醒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="" xmlns:a16="http://schemas.microsoft.com/office/drawing/2014/main" id="{490AF022-483F-490D-838E-846B88FF0CE1}"/>
              </a:ext>
            </a:extLst>
          </p:cNvPr>
          <p:cNvSpPr txBox="1"/>
          <p:nvPr/>
        </p:nvSpPr>
        <p:spPr>
          <a:xfrm>
            <a:off x="8733518" y="3654230"/>
            <a:ext cx="2415485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没有学习时间的恶性竞争，没有多人种树的纷扰，却有给好友设置闹钟的快乐！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="" xmlns:a16="http://schemas.microsoft.com/office/drawing/2014/main" id="{0498F1E9-8770-4772-A1E3-15363CD0EE2A}"/>
              </a:ext>
            </a:extLst>
          </p:cNvPr>
          <p:cNvSpPr txBox="1"/>
          <p:nvPr/>
        </p:nvSpPr>
        <p:spPr>
          <a:xfrm>
            <a:off x="9109139" y="3272370"/>
            <a:ext cx="2018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简单的社交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="" xmlns:a16="http://schemas.microsoft.com/office/drawing/2014/main" id="{DC41BCCB-0582-47AF-91CD-44623053340C}"/>
              </a:ext>
            </a:extLst>
          </p:cNvPr>
          <p:cNvSpPr txBox="1"/>
          <p:nvPr/>
        </p:nvSpPr>
        <p:spPr>
          <a:xfrm>
            <a:off x="8727330" y="5064466"/>
            <a:ext cx="24154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起床时间的掌控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+ 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学习时间的掌控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 = 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更优秀的自己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="" xmlns:a16="http://schemas.microsoft.com/office/drawing/2014/main" id="{1CF7DC6F-A1C8-4874-893C-7D03EACD1F97}"/>
              </a:ext>
            </a:extLst>
          </p:cNvPr>
          <p:cNvSpPr txBox="1"/>
          <p:nvPr/>
        </p:nvSpPr>
        <p:spPr>
          <a:xfrm>
            <a:off x="9102951" y="4682606"/>
            <a:ext cx="2018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合理的时间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="" xmlns:a16="http://schemas.microsoft.com/office/drawing/2014/main" id="{98705F96-6AA8-45FC-A9E7-3139D9F7003A}"/>
              </a:ext>
            </a:extLst>
          </p:cNvPr>
          <p:cNvSpPr txBox="1"/>
          <p:nvPr/>
        </p:nvSpPr>
        <p:spPr>
          <a:xfrm>
            <a:off x="1154013" y="2282080"/>
            <a:ext cx="22608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学会时间管理从领养一只可爱的青蛙开始！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="" xmlns:a16="http://schemas.microsoft.com/office/drawing/2014/main" id="{7F76884F-6056-447E-B967-549CED9AAF96}"/>
              </a:ext>
            </a:extLst>
          </p:cNvPr>
          <p:cNvSpPr txBox="1"/>
          <p:nvPr/>
        </p:nvSpPr>
        <p:spPr>
          <a:xfrm>
            <a:off x="1179401" y="1889587"/>
            <a:ext cx="2018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快乐的养成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="" xmlns:a16="http://schemas.microsoft.com/office/drawing/2014/main" id="{FE9E1B92-A792-4DE9-94C1-1C3980D0C360}"/>
              </a:ext>
            </a:extLst>
          </p:cNvPr>
          <p:cNvSpPr txBox="1"/>
          <p:nvPr/>
        </p:nvSpPr>
        <p:spPr>
          <a:xfrm>
            <a:off x="1147825" y="3654230"/>
            <a:ext cx="2260859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学习时，领养的青蛙在慢慢成长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  <a:p>
            <a:pPr algn="just">
              <a:lnSpc>
                <a:spcPts val="15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解锁闹钟的小游戏中有丰富的卡通动物元素。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="" xmlns:a16="http://schemas.microsoft.com/office/drawing/2014/main" id="{AB062424-3D69-43BD-B45E-90BC57167A0D}"/>
              </a:ext>
            </a:extLst>
          </p:cNvPr>
          <p:cNvSpPr txBox="1"/>
          <p:nvPr/>
        </p:nvSpPr>
        <p:spPr>
          <a:xfrm>
            <a:off x="1173213" y="3272370"/>
            <a:ext cx="2018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可爱的界面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="" xmlns:a16="http://schemas.microsoft.com/office/drawing/2014/main" id="{6C086C66-85EE-4149-A087-F60C200BFF9F}"/>
              </a:ext>
            </a:extLst>
          </p:cNvPr>
          <p:cNvSpPr txBox="1"/>
          <p:nvPr/>
        </p:nvSpPr>
        <p:spPr>
          <a:xfrm>
            <a:off x="1141637" y="5064466"/>
            <a:ext cx="2260859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操作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简单易上手、有界面提示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  <a:p>
            <a:pPr algn="just">
              <a:lnSpc>
                <a:spcPts val="15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提醒用户获取权限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  <a:p>
            <a:pPr algn="just">
              <a:lnSpc>
                <a:spcPts val="1500"/>
              </a:lnSpc>
            </a:pP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="" xmlns:a16="http://schemas.microsoft.com/office/drawing/2014/main" id="{E8A0E74D-A63D-4F4D-96FF-56F02CE2B582}"/>
              </a:ext>
            </a:extLst>
          </p:cNvPr>
          <p:cNvSpPr txBox="1"/>
          <p:nvPr/>
        </p:nvSpPr>
        <p:spPr>
          <a:xfrm>
            <a:off x="1167025" y="4682606"/>
            <a:ext cx="2018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容易的操作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723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">
        <p14:pan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4" grpId="0"/>
      <p:bldP spid="58" grpId="0"/>
      <p:bldP spid="61" grpId="0"/>
      <p:bldP spid="152" grpId="0"/>
      <p:bldP spid="153" grpId="0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BA2F0"/>
            </a:gs>
            <a:gs pos="100000">
              <a:srgbClr val="AACBFE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D7ED6640-C84A-48F5-8B85-019DEAF3B4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5176" y="3010975"/>
            <a:ext cx="1163627" cy="2447189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=""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=""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=""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=""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=""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=""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图片 48">
            <a:extLst>
              <a:ext uri="{FF2B5EF4-FFF2-40B4-BE49-F238E27FC236}">
                <a16:creationId xmlns="" xmlns:a16="http://schemas.microsoft.com/office/drawing/2014/main" id="{4523577C-00A1-4E9F-808F-E3E7CFBC40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147467" y="4674933"/>
            <a:ext cx="1697518" cy="2898692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="" xmlns:a16="http://schemas.microsoft.com/office/drawing/2014/main" id="{9E09DDB9-55CD-4CFF-A755-43C07D52273D}"/>
              </a:ext>
            </a:extLst>
          </p:cNvPr>
          <p:cNvSpPr txBox="1"/>
          <p:nvPr/>
        </p:nvSpPr>
        <p:spPr>
          <a:xfrm>
            <a:off x="6400875" y="319618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Home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09FBB909-2535-4D58-8878-69D5ABD0B2FE}"/>
              </a:ext>
            </a:extLst>
          </p:cNvPr>
          <p:cNvGrpSpPr/>
          <p:nvPr/>
        </p:nvGrpSpPr>
        <p:grpSpPr>
          <a:xfrm>
            <a:off x="7493834" y="319618"/>
            <a:ext cx="1299872" cy="331501"/>
            <a:chOff x="7493834" y="319618"/>
            <a:chExt cx="1299872" cy="331501"/>
          </a:xfrm>
        </p:grpSpPr>
        <p:sp>
          <p:nvSpPr>
            <p:cNvPr id="50" name="矩形: 圆角 49">
              <a:extLst>
                <a:ext uri="{FF2B5EF4-FFF2-40B4-BE49-F238E27FC236}">
                  <a16:creationId xmlns="" xmlns:a16="http://schemas.microsoft.com/office/drawing/2014/main" id="{14E61EAF-AED9-41D7-A1ED-CCE2923F0320}"/>
                </a:ext>
              </a:extLst>
            </p:cNvPr>
            <p:cNvSpPr/>
            <p:nvPr/>
          </p:nvSpPr>
          <p:spPr>
            <a:xfrm>
              <a:off x="7493834" y="343342"/>
              <a:ext cx="1299872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="" xmlns:a16="http://schemas.microsoft.com/office/drawing/2014/main" id="{A27AF219-FCB3-41EF-AF97-223B58988EEA}"/>
                </a:ext>
              </a:extLst>
            </p:cNvPr>
            <p:cNvSpPr txBox="1"/>
            <p:nvPr/>
          </p:nvSpPr>
          <p:spPr>
            <a:xfrm>
              <a:off x="7580956" y="319618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</a:rPr>
                <a:t>About Us </a:t>
              </a: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="" xmlns:a16="http://schemas.microsoft.com/office/drawing/2014/main" id="{7C203411-A592-4A13-9CDE-BA1EE0AA9A78}"/>
              </a:ext>
            </a:extLst>
          </p:cNvPr>
          <p:cNvSpPr txBox="1"/>
          <p:nvPr/>
        </p:nvSpPr>
        <p:spPr>
          <a:xfrm>
            <a:off x="9142552" y="319618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Portfolio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="" xmlns:a16="http://schemas.microsoft.com/office/drawing/2014/main" id="{840A1167-A006-4F2D-90BD-D71D147ABB50}"/>
              </a:ext>
            </a:extLst>
          </p:cNvPr>
          <p:cNvSpPr txBox="1"/>
          <p:nvPr/>
        </p:nvSpPr>
        <p:spPr>
          <a:xfrm>
            <a:off x="10564688" y="31961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Contact </a:t>
            </a:r>
          </a:p>
        </p:txBody>
      </p:sp>
      <p:pic>
        <p:nvPicPr>
          <p:cNvPr id="83" name="图片 82">
            <a:extLst>
              <a:ext uri="{FF2B5EF4-FFF2-40B4-BE49-F238E27FC236}">
                <a16:creationId xmlns="" xmlns:a16="http://schemas.microsoft.com/office/drawing/2014/main" id="{641379BA-2A03-4710-94D4-A9FEF7B272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5648" y="4668940"/>
            <a:ext cx="2505308" cy="2476453"/>
          </a:xfrm>
          <a:custGeom>
            <a:avLst/>
            <a:gdLst>
              <a:gd name="connsiteX0" fmla="*/ 22170 w 6635038"/>
              <a:gd name="connsiteY0" fmla="*/ 0 h 6558619"/>
              <a:gd name="connsiteX1" fmla="*/ 2031225 w 6635038"/>
              <a:gd name="connsiteY1" fmla="*/ 0 h 6558619"/>
              <a:gd name="connsiteX2" fmla="*/ 2031225 w 6635038"/>
              <a:gd name="connsiteY2" fmla="*/ 546160 h 6558619"/>
              <a:gd name="connsiteX3" fmla="*/ 2304331 w 6635038"/>
              <a:gd name="connsiteY3" fmla="*/ 546160 h 6558619"/>
              <a:gd name="connsiteX4" fmla="*/ 1657004 w 6635038"/>
              <a:gd name="connsiteY4" fmla="*/ 729658 h 6558619"/>
              <a:gd name="connsiteX5" fmla="*/ 2275036 w 6635038"/>
              <a:gd name="connsiteY5" fmla="*/ 1845877 h 6558619"/>
              <a:gd name="connsiteX6" fmla="*/ 2140041 w 6635038"/>
              <a:gd name="connsiteY6" fmla="*/ 1787410 h 6558619"/>
              <a:gd name="connsiteX7" fmla="*/ 2538919 w 6635038"/>
              <a:gd name="connsiteY7" fmla="*/ 2795772 h 6558619"/>
              <a:gd name="connsiteX8" fmla="*/ 2653937 w 6635038"/>
              <a:gd name="connsiteY8" fmla="*/ 2530206 h 6558619"/>
              <a:gd name="connsiteX9" fmla="*/ 2930079 w 6635038"/>
              <a:gd name="connsiteY9" fmla="*/ 3028942 h 6558619"/>
              <a:gd name="connsiteX10" fmla="*/ 2929486 w 6635038"/>
              <a:gd name="connsiteY10" fmla="*/ 368947 h 6558619"/>
              <a:gd name="connsiteX11" fmla="*/ 2919832 w 6635038"/>
              <a:gd name="connsiteY11" fmla="*/ 371684 h 6558619"/>
              <a:gd name="connsiteX12" fmla="*/ 2919832 w 6635038"/>
              <a:gd name="connsiteY12" fmla="*/ 0 h 6558619"/>
              <a:gd name="connsiteX13" fmla="*/ 4209797 w 6635038"/>
              <a:gd name="connsiteY13" fmla="*/ 0 h 6558619"/>
              <a:gd name="connsiteX14" fmla="*/ 4209797 w 6635038"/>
              <a:gd name="connsiteY14" fmla="*/ 2958206 h 6558619"/>
              <a:gd name="connsiteX15" fmla="*/ 4356196 w 6635038"/>
              <a:gd name="connsiteY15" fmla="*/ 2958206 h 6558619"/>
              <a:gd name="connsiteX16" fmla="*/ 4356196 w 6635038"/>
              <a:gd name="connsiteY16" fmla="*/ 3324084 h 6558619"/>
              <a:gd name="connsiteX17" fmla="*/ 5480178 w 6635038"/>
              <a:gd name="connsiteY17" fmla="*/ 3324084 h 6558619"/>
              <a:gd name="connsiteX18" fmla="*/ 5480178 w 6635038"/>
              <a:gd name="connsiteY18" fmla="*/ 2958206 h 6558619"/>
              <a:gd name="connsiteX19" fmla="*/ 6635038 w 6635038"/>
              <a:gd name="connsiteY19" fmla="*/ 2958206 h 6558619"/>
              <a:gd name="connsiteX20" fmla="*/ 6635038 w 6635038"/>
              <a:gd name="connsiteY20" fmla="*/ 6558619 h 6558619"/>
              <a:gd name="connsiteX21" fmla="*/ 0 w 6635038"/>
              <a:gd name="connsiteY21" fmla="*/ 6558619 h 6558619"/>
              <a:gd name="connsiteX22" fmla="*/ 0 w 6635038"/>
              <a:gd name="connsiteY22" fmla="*/ 943116 h 6558619"/>
              <a:gd name="connsiteX23" fmla="*/ 22170 w 6635038"/>
              <a:gd name="connsiteY23" fmla="*/ 943116 h 655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35038" h="6558619">
                <a:moveTo>
                  <a:pt x="22170" y="0"/>
                </a:moveTo>
                <a:lnTo>
                  <a:pt x="2031225" y="0"/>
                </a:lnTo>
                <a:lnTo>
                  <a:pt x="2031225" y="546160"/>
                </a:lnTo>
                <a:lnTo>
                  <a:pt x="2304331" y="546160"/>
                </a:lnTo>
                <a:lnTo>
                  <a:pt x="1657004" y="729658"/>
                </a:lnTo>
                <a:lnTo>
                  <a:pt x="2275036" y="1845877"/>
                </a:lnTo>
                <a:lnTo>
                  <a:pt x="2140041" y="1787410"/>
                </a:lnTo>
                <a:lnTo>
                  <a:pt x="2538919" y="2795772"/>
                </a:lnTo>
                <a:lnTo>
                  <a:pt x="2653937" y="2530206"/>
                </a:lnTo>
                <a:lnTo>
                  <a:pt x="2930079" y="3028942"/>
                </a:lnTo>
                <a:lnTo>
                  <a:pt x="2929486" y="368947"/>
                </a:lnTo>
                <a:lnTo>
                  <a:pt x="2919832" y="371684"/>
                </a:lnTo>
                <a:lnTo>
                  <a:pt x="2919832" y="0"/>
                </a:lnTo>
                <a:lnTo>
                  <a:pt x="4209797" y="0"/>
                </a:lnTo>
                <a:lnTo>
                  <a:pt x="4209797" y="2958206"/>
                </a:lnTo>
                <a:lnTo>
                  <a:pt x="4356196" y="2958206"/>
                </a:lnTo>
                <a:lnTo>
                  <a:pt x="4356196" y="3324084"/>
                </a:lnTo>
                <a:lnTo>
                  <a:pt x="5480178" y="3324084"/>
                </a:lnTo>
                <a:lnTo>
                  <a:pt x="5480178" y="2958206"/>
                </a:lnTo>
                <a:lnTo>
                  <a:pt x="6635038" y="2958206"/>
                </a:lnTo>
                <a:lnTo>
                  <a:pt x="6635038" y="6558619"/>
                </a:lnTo>
                <a:lnTo>
                  <a:pt x="0" y="6558619"/>
                </a:lnTo>
                <a:lnTo>
                  <a:pt x="0" y="943116"/>
                </a:lnTo>
                <a:lnTo>
                  <a:pt x="22170" y="943116"/>
                </a:lnTo>
                <a:close/>
              </a:path>
            </a:pathLst>
          </a:custGeom>
        </p:spPr>
      </p:pic>
      <p:pic>
        <p:nvPicPr>
          <p:cNvPr id="84" name="图片 83">
            <a:extLst>
              <a:ext uri="{FF2B5EF4-FFF2-40B4-BE49-F238E27FC236}">
                <a16:creationId xmlns="" xmlns:a16="http://schemas.microsoft.com/office/drawing/2014/main" id="{4DFADA85-4599-4709-BA0B-D7204684EEC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3402846" y="3910631"/>
            <a:ext cx="1069701" cy="1826627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="" xmlns:a16="http://schemas.microsoft.com/office/drawing/2014/main" id="{43CBB610-F6F7-4AB0-9E26-8124B37AB2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8501" y="3912539"/>
            <a:ext cx="1069701" cy="1826627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="" xmlns:a16="http://schemas.microsoft.com/office/drawing/2014/main" id="{483D02FA-E868-410A-94FF-73F48E8ABC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5600" y="4674933"/>
            <a:ext cx="1697518" cy="2898692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73A8031A-A270-4F7B-9758-8289102A4B2E}"/>
              </a:ext>
            </a:extLst>
          </p:cNvPr>
          <p:cNvGrpSpPr/>
          <p:nvPr/>
        </p:nvGrpSpPr>
        <p:grpSpPr>
          <a:xfrm>
            <a:off x="3527682" y="2547212"/>
            <a:ext cx="5266024" cy="886006"/>
            <a:chOff x="3876528" y="2647547"/>
            <a:chExt cx="4469186" cy="886006"/>
          </a:xfrm>
        </p:grpSpPr>
        <p:sp>
          <p:nvSpPr>
            <p:cNvPr id="88" name="文本框 87">
              <a:extLst>
                <a:ext uri="{FF2B5EF4-FFF2-40B4-BE49-F238E27FC236}">
                  <a16:creationId xmlns="" xmlns:a16="http://schemas.microsoft.com/office/drawing/2014/main" id="{6E782140-0AEE-43DD-B022-F957683A61B9}"/>
                </a:ext>
              </a:extLst>
            </p:cNvPr>
            <p:cNvSpPr txBox="1"/>
            <p:nvPr/>
          </p:nvSpPr>
          <p:spPr>
            <a:xfrm>
              <a:off x="3876528" y="2647547"/>
              <a:ext cx="4469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dirty="0" smtClean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</a:rPr>
                <a:t>架构与关键技术</a:t>
              </a:r>
              <a:endParaRPr lang="zh-CN" altLang="en-US" sz="40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="" xmlns:a16="http://schemas.microsoft.com/office/drawing/2014/main" id="{99468604-FB56-4F20-AB30-8CABA5F4AF0C}"/>
                </a:ext>
              </a:extLst>
            </p:cNvPr>
            <p:cNvSpPr txBox="1"/>
            <p:nvPr/>
          </p:nvSpPr>
          <p:spPr>
            <a:xfrm>
              <a:off x="3910384" y="3271943"/>
              <a:ext cx="443533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字魂105号-简雅黑" panose="00000500000000000000" pitchFamily="2" charset="-122"/>
                </a:rPr>
                <a:t>Architecture and key technologies</a:t>
              </a: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5EB180A8-F03C-4E54-ADFA-8F329981E59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443" y="3685549"/>
            <a:ext cx="1588557" cy="98339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27D9238A-7563-444C-A4A5-F0DF8FB164A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4471" y="3777396"/>
            <a:ext cx="990769" cy="61333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4C78085B-26D4-464B-A193-7DCFE57E8CD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8770" y="4985625"/>
            <a:ext cx="509182" cy="148421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="" xmlns:a16="http://schemas.microsoft.com/office/drawing/2014/main" id="{A13E7444-7493-4F5C-9D75-99112C7480E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5701" y="5458164"/>
            <a:ext cx="784295" cy="1028752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="" xmlns:a16="http://schemas.microsoft.com/office/drawing/2014/main" id="{8C89DAEF-EADC-4A92-AB4A-FF0A3B52C25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0748" y="5458164"/>
            <a:ext cx="411027" cy="539140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="" xmlns:a16="http://schemas.microsoft.com/office/drawing/2014/main" id="{E6E32F32-BFBB-4E8A-A7E8-3FF17931594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5423" y="5965693"/>
            <a:ext cx="509182" cy="667889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="" xmlns:a16="http://schemas.microsoft.com/office/drawing/2014/main" id="{285D31B8-A98B-4488-8281-8147108BAF2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5532" y="4594014"/>
            <a:ext cx="509182" cy="148421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="" xmlns:a16="http://schemas.microsoft.com/office/drawing/2014/main" id="{07AE22D6-BD8D-4726-8074-D8BC1BB4828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608309" y="5621609"/>
            <a:ext cx="517023" cy="701862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="" xmlns:a16="http://schemas.microsoft.com/office/drawing/2014/main" id="{9369311E-A78E-4861-9690-E37288FFD92B}"/>
              </a:ext>
            </a:extLst>
          </p:cNvPr>
          <p:cNvGrpSpPr/>
          <p:nvPr/>
        </p:nvGrpSpPr>
        <p:grpSpPr>
          <a:xfrm>
            <a:off x="5056396" y="1480050"/>
            <a:ext cx="1740999" cy="1015663"/>
            <a:chOff x="5056396" y="1480050"/>
            <a:chExt cx="1740999" cy="1015663"/>
          </a:xfrm>
        </p:grpSpPr>
        <p:sp>
          <p:nvSpPr>
            <p:cNvPr id="87" name="文本框 86">
              <a:extLst>
                <a:ext uri="{FF2B5EF4-FFF2-40B4-BE49-F238E27FC236}">
                  <a16:creationId xmlns="" xmlns:a16="http://schemas.microsoft.com/office/drawing/2014/main" id="{6834B238-E8AD-4B01-910A-ED48F136DA67}"/>
                </a:ext>
              </a:extLst>
            </p:cNvPr>
            <p:cNvSpPr txBox="1"/>
            <p:nvPr/>
          </p:nvSpPr>
          <p:spPr>
            <a:xfrm>
              <a:off x="5523993" y="1480050"/>
              <a:ext cx="12734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000" dirty="0">
                  <a:solidFill>
                    <a:srgbClr val="304086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字魂105号-简雅黑" panose="00000500000000000000" pitchFamily="2" charset="-122"/>
                </a:rPr>
                <a:t>02</a:t>
              </a:r>
              <a:endParaRPr lang="zh-CN" altLang="en-US" sz="6000" dirty="0">
                <a:solidFill>
                  <a:srgbClr val="304086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="" xmlns:a16="http://schemas.microsoft.com/office/drawing/2014/main" id="{15E2C948-21BE-43FF-9621-D2BBA2801DA5}"/>
                </a:ext>
              </a:extLst>
            </p:cNvPr>
            <p:cNvSpPr/>
            <p:nvPr/>
          </p:nvSpPr>
          <p:spPr>
            <a:xfrm rot="5400000">
              <a:off x="5036910" y="1931805"/>
              <a:ext cx="322893" cy="283922"/>
            </a:xfrm>
            <a:custGeom>
              <a:avLst/>
              <a:gdLst>
                <a:gd name="connsiteX0" fmla="*/ 0 w 2761802"/>
                <a:gd name="connsiteY0" fmla="*/ 2231611 h 2428472"/>
                <a:gd name="connsiteX1" fmla="*/ 4179 w 2761802"/>
                <a:gd name="connsiteY1" fmla="*/ 2190147 h 2428472"/>
                <a:gd name="connsiteX2" fmla="*/ 8183 w 2761802"/>
                <a:gd name="connsiteY2" fmla="*/ 2177249 h 2428472"/>
                <a:gd name="connsiteX3" fmla="*/ 1237619 w 2761802"/>
                <a:gd name="connsiteY3" fmla="*/ 57529 h 2428472"/>
                <a:gd name="connsiteX4" fmla="*/ 1298967 w 2761802"/>
                <a:gd name="connsiteY4" fmla="*/ 16167 h 2428472"/>
                <a:gd name="connsiteX5" fmla="*/ 1379050 w 2761802"/>
                <a:gd name="connsiteY5" fmla="*/ 0 h 2428472"/>
                <a:gd name="connsiteX6" fmla="*/ 1524530 w 2761802"/>
                <a:gd name="connsiteY6" fmla="*/ 60259 h 2428472"/>
                <a:gd name="connsiteX7" fmla="*/ 1544630 w 2761802"/>
                <a:gd name="connsiteY7" fmla="*/ 90072 h 2428472"/>
                <a:gd name="connsiteX8" fmla="*/ 1549295 w 2761802"/>
                <a:gd name="connsiteY8" fmla="*/ 90777 h 2428472"/>
                <a:gd name="connsiteX9" fmla="*/ 2718425 w 2761802"/>
                <a:gd name="connsiteY9" fmla="*/ 2106521 h 2428472"/>
                <a:gd name="connsiteX10" fmla="*/ 2717112 w 2761802"/>
                <a:gd name="connsiteY10" fmla="*/ 2109223 h 2428472"/>
                <a:gd name="connsiteX11" fmla="*/ 2737721 w 2761802"/>
                <a:gd name="connsiteY11" fmla="*/ 2139791 h 2428472"/>
                <a:gd name="connsiteX12" fmla="*/ 2746907 w 2761802"/>
                <a:gd name="connsiteY12" fmla="*/ 2155628 h 2428472"/>
                <a:gd name="connsiteX13" fmla="*/ 2757622 w 2761802"/>
                <a:gd name="connsiteY13" fmla="*/ 2190146 h 2428472"/>
                <a:gd name="connsiteX14" fmla="*/ 2761802 w 2761802"/>
                <a:gd name="connsiteY14" fmla="*/ 2231610 h 2428472"/>
                <a:gd name="connsiteX15" fmla="*/ 2636146 w 2761802"/>
                <a:gd name="connsiteY15" fmla="*/ 2421181 h 2428472"/>
                <a:gd name="connsiteX16" fmla="*/ 2612656 w 2761802"/>
                <a:gd name="connsiteY16" fmla="*/ 2428472 h 2428472"/>
                <a:gd name="connsiteX17" fmla="*/ 149141 w 2761802"/>
                <a:gd name="connsiteY17" fmla="*/ 2428472 h 2428472"/>
                <a:gd name="connsiteX18" fmla="*/ 125655 w 2761802"/>
                <a:gd name="connsiteY18" fmla="*/ 2421182 h 2428472"/>
                <a:gd name="connsiteX19" fmla="*/ 0 w 2761802"/>
                <a:gd name="connsiteY19" fmla="*/ 2231611 h 242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1802" h="2428472">
                  <a:moveTo>
                    <a:pt x="0" y="2231611"/>
                  </a:moveTo>
                  <a:cubicBezTo>
                    <a:pt x="0" y="2217407"/>
                    <a:pt x="1439" y="2203540"/>
                    <a:pt x="4179" y="2190147"/>
                  </a:cubicBezTo>
                  <a:lnTo>
                    <a:pt x="8183" y="2177249"/>
                  </a:lnTo>
                  <a:lnTo>
                    <a:pt x="1237619" y="57529"/>
                  </a:lnTo>
                  <a:lnTo>
                    <a:pt x="1298967" y="16167"/>
                  </a:lnTo>
                  <a:cubicBezTo>
                    <a:pt x="1323581" y="5757"/>
                    <a:pt x="1350643" y="0"/>
                    <a:pt x="1379050" y="0"/>
                  </a:cubicBezTo>
                  <a:cubicBezTo>
                    <a:pt x="1435864" y="0"/>
                    <a:pt x="1487298" y="23028"/>
                    <a:pt x="1524530" y="60259"/>
                  </a:cubicBezTo>
                  <a:lnTo>
                    <a:pt x="1544630" y="90072"/>
                  </a:lnTo>
                  <a:lnTo>
                    <a:pt x="1549295" y="90777"/>
                  </a:lnTo>
                  <a:lnTo>
                    <a:pt x="2718425" y="2106521"/>
                  </a:lnTo>
                  <a:lnTo>
                    <a:pt x="2717112" y="2109223"/>
                  </a:lnTo>
                  <a:lnTo>
                    <a:pt x="2737721" y="2139791"/>
                  </a:lnTo>
                  <a:lnTo>
                    <a:pt x="2746907" y="2155628"/>
                  </a:lnTo>
                  <a:lnTo>
                    <a:pt x="2757622" y="2190146"/>
                  </a:lnTo>
                  <a:cubicBezTo>
                    <a:pt x="2760362" y="2203539"/>
                    <a:pt x="2761802" y="2217406"/>
                    <a:pt x="2761802" y="2231610"/>
                  </a:cubicBezTo>
                  <a:cubicBezTo>
                    <a:pt x="2761802" y="2316830"/>
                    <a:pt x="2709989" y="2389948"/>
                    <a:pt x="2636146" y="2421181"/>
                  </a:cubicBezTo>
                  <a:lnTo>
                    <a:pt x="2612656" y="2428472"/>
                  </a:lnTo>
                  <a:lnTo>
                    <a:pt x="149141" y="2428472"/>
                  </a:lnTo>
                  <a:lnTo>
                    <a:pt x="125655" y="2421182"/>
                  </a:lnTo>
                  <a:cubicBezTo>
                    <a:pt x="51812" y="2389949"/>
                    <a:pt x="0" y="2316831"/>
                    <a:pt x="0" y="2231611"/>
                  </a:cubicBezTo>
                  <a:close/>
                </a:path>
              </a:pathLst>
            </a:cu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447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8" grpId="0"/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=""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部署视图</a:t>
              </a:r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=""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=""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=""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=""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=""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直接连接符 87">
            <a:extLst>
              <a:ext uri="{FF2B5EF4-FFF2-40B4-BE49-F238E27FC236}">
                <a16:creationId xmlns=""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04" y="926030"/>
            <a:ext cx="10365034" cy="5559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272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">
        <p14:pan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=""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逻辑视图</a:t>
              </a:r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=""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=""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=""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=""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=""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直接连接符 87">
            <a:extLst>
              <a:ext uri="{FF2B5EF4-FFF2-40B4-BE49-F238E27FC236}">
                <a16:creationId xmlns=""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78" y="733424"/>
            <a:ext cx="10843541" cy="577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272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">
        <p14:pan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=""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数据视图</a:t>
              </a:r>
              <a:endParaRPr lang="en-US" altLang="zh-CN" dirty="0" smtClean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=""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=""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=""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=""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=""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直接连接符 87">
            <a:extLst>
              <a:ext uri="{FF2B5EF4-FFF2-40B4-BE49-F238E27FC236}">
                <a16:creationId xmlns=""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yy\Documents\Tencent Files\1648645367\Image\C2C\Q`]HWR(4OLDG~2_7DW%@NL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311" y="708685"/>
            <a:ext cx="8429625" cy="59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72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">
        <p14:pan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=""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数据视图</a:t>
              </a:r>
              <a:endParaRPr lang="en-US" altLang="zh-CN" dirty="0" smtClean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=""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=""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=""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=""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=""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=""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直接连接符 87">
            <a:extLst>
              <a:ext uri="{FF2B5EF4-FFF2-40B4-BE49-F238E27FC236}">
                <a16:creationId xmlns=""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yy\Documents\Tencent Files\1648645367\Image\C2C\P@PV@)DCSEQC]`P(6QI@RA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53" y="1238803"/>
            <a:ext cx="3894429" cy="188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yy\Documents\Tencent Files\1648645367\Image\C2C\GUP33Z0A($IGJMQ8]FX0@V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479" y="1414626"/>
            <a:ext cx="7497038" cy="167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yy\Documents\Tencent Files\1648645367\Image\C2C\4YMH}CID116RIH(N(FJ(TB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53" y="3902149"/>
            <a:ext cx="11807380" cy="10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17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">
        <p14:pan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1583</TotalTime>
  <Words>1032</Words>
  <Application>Microsoft Office PowerPoint</Application>
  <PresentationFormat>自定义</PresentationFormat>
  <Paragraphs>154</Paragraphs>
  <Slides>25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晓斌</dc:creator>
  <cp:lastModifiedBy>沈佳威</cp:lastModifiedBy>
  <cp:revision>134</cp:revision>
  <dcterms:created xsi:type="dcterms:W3CDTF">2020-11-02T11:38:08Z</dcterms:created>
  <dcterms:modified xsi:type="dcterms:W3CDTF">2021-01-08T03:44:17Z</dcterms:modified>
</cp:coreProperties>
</file>